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12192000" cy="6858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71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6157239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4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22967" y="386588"/>
            <a:ext cx="6346065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24507" y="1691132"/>
            <a:ext cx="11262360" cy="4097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47941" y="6584026"/>
            <a:ext cx="1834515" cy="16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77A8C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2/20/2023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15546" y="6603704"/>
            <a:ext cx="257175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‹#›</a:t>
            </a:fld>
            <a:endParaRPr spc="-2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hyperlink" Target="http://www.deployedmedicine.com/" TargetMode="Externa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397473" y="5934026"/>
            <a:ext cx="190182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1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D9D9D9"/>
                </a:solidFill>
                <a:latin typeface="Arial"/>
                <a:cs typeface="Arial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D9D9D9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dirty="0">
                <a:solidFill>
                  <a:srgbClr val="D9D9D9"/>
                </a:solidFill>
                <a:latin typeface="Arial"/>
                <a:cs typeface="Arial"/>
              </a:rPr>
              <a:t>Combat</a:t>
            </a:r>
            <a:r>
              <a:rPr sz="1300" spc="-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D9D9D9"/>
                </a:solidFill>
                <a:latin typeface="Arial"/>
                <a:cs typeface="Arial"/>
              </a:rPr>
              <a:t>Medic/Corpsman</a:t>
            </a:r>
            <a:endParaRPr sz="13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715362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4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854790" y="5934026"/>
            <a:ext cx="210312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1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D9D9D9"/>
                </a:solidFill>
                <a:latin typeface="Arial"/>
                <a:cs typeface="Arial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D9D9D9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dirty="0">
                <a:solidFill>
                  <a:srgbClr val="D9D9D9"/>
                </a:solidFill>
                <a:latin typeface="Arial"/>
                <a:cs typeface="Arial"/>
              </a:rPr>
              <a:t>Combat</a:t>
            </a:r>
            <a:r>
              <a:rPr sz="1300" spc="-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D9D9D9"/>
                </a:solidFill>
                <a:latin typeface="Arial"/>
                <a:cs typeface="Arial"/>
              </a:rPr>
              <a:t>Paramedic/Provider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040996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4" y="566669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4" y="478489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61411" y="5934026"/>
            <a:ext cx="154178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1600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30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D9D9D9"/>
                </a:solidFill>
                <a:latin typeface="Arial"/>
                <a:cs typeface="Arial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D9D9D9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dirty="0">
                <a:solidFill>
                  <a:srgbClr val="D9D9D9"/>
                </a:solidFill>
                <a:latin typeface="Arial"/>
                <a:cs typeface="Arial"/>
              </a:rPr>
              <a:t>All</a:t>
            </a:r>
            <a:r>
              <a:rPr sz="1300" spc="-10" dirty="0">
                <a:solidFill>
                  <a:srgbClr val="D9D9D9"/>
                </a:solidFill>
                <a:latin typeface="Arial"/>
                <a:cs typeface="Arial"/>
              </a:rPr>
              <a:t> </a:t>
            </a:r>
            <a:r>
              <a:rPr sz="1300" dirty="0">
                <a:solidFill>
                  <a:srgbClr val="D9D9D9"/>
                </a:solidFill>
                <a:latin typeface="Arial"/>
                <a:cs typeface="Arial"/>
              </a:rPr>
              <a:t>Service</a:t>
            </a:r>
            <a:r>
              <a:rPr sz="1300" spc="-10" dirty="0">
                <a:solidFill>
                  <a:srgbClr val="D9D9D9"/>
                </a:solidFill>
                <a:latin typeface="Arial"/>
                <a:cs typeface="Arial"/>
              </a:rPr>
              <a:t> Members</a:t>
            </a:r>
            <a:endParaRPr sz="13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599117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89"/>
                </a:lnTo>
                <a:lnTo>
                  <a:pt x="7520" y="515739"/>
                </a:lnTo>
                <a:lnTo>
                  <a:pt x="28030" y="546159"/>
                </a:lnTo>
                <a:lnTo>
                  <a:pt x="58449" y="566669"/>
                </a:lnTo>
                <a:lnTo>
                  <a:pt x="95700" y="574189"/>
                </a:lnTo>
                <a:lnTo>
                  <a:pt x="2286593" y="574189"/>
                </a:lnTo>
                <a:lnTo>
                  <a:pt x="2323843" y="566669"/>
                </a:lnTo>
                <a:lnTo>
                  <a:pt x="2354263" y="546159"/>
                </a:lnTo>
                <a:lnTo>
                  <a:pt x="2374773" y="515739"/>
                </a:lnTo>
                <a:lnTo>
                  <a:pt x="2382293" y="478489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19831" y="5934026"/>
            <a:ext cx="134175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600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3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TIER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  <a:p>
            <a:pPr marL="21590">
              <a:lnSpc>
                <a:spcPct val="100000"/>
              </a:lnSpc>
              <a:spcBef>
                <a:spcPts val="85"/>
              </a:spcBef>
            </a:pPr>
            <a:r>
              <a:rPr sz="1300" dirty="0">
                <a:solidFill>
                  <a:srgbClr val="FFFFFF"/>
                </a:solidFill>
                <a:latin typeface="Arial"/>
                <a:cs typeface="Arial"/>
              </a:rPr>
              <a:t>Combat</a:t>
            </a:r>
            <a:r>
              <a:rPr sz="13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00" spc="-10" dirty="0">
                <a:solidFill>
                  <a:srgbClr val="FFFFFF"/>
                </a:solidFill>
                <a:latin typeface="Arial"/>
                <a:cs typeface="Arial"/>
              </a:rPr>
              <a:t>Lifesaver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79930" y="4160011"/>
            <a:ext cx="8629015" cy="1552575"/>
          </a:xfrm>
          <a:prstGeom prst="rect">
            <a:avLst/>
          </a:prstGeom>
        </p:spPr>
        <p:txBody>
          <a:bodyPr vert="horz" wrap="square" lIns="0" tIns="71755" rIns="0" bIns="0" rtlCol="0">
            <a:spAutoFit/>
          </a:bodyPr>
          <a:lstStyle/>
          <a:p>
            <a:pPr marL="12700" marR="5080">
              <a:lnSpc>
                <a:spcPct val="89200"/>
              </a:lnSpc>
              <a:spcBef>
                <a:spcPts val="565"/>
              </a:spcBef>
            </a:pPr>
            <a:r>
              <a:rPr sz="3600" b="1" dirty="0">
                <a:latin typeface="Arial"/>
                <a:cs typeface="Arial"/>
              </a:rPr>
              <a:t>MODULE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01: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PRINCIPLES</a:t>
            </a:r>
            <a:r>
              <a:rPr sz="3600" b="1" spc="-130" dirty="0">
                <a:latin typeface="Arial"/>
                <a:cs typeface="Arial"/>
              </a:rPr>
              <a:t> </a:t>
            </a:r>
            <a:r>
              <a:rPr sz="3600" b="1" spc="-25" dirty="0">
                <a:latin typeface="Arial"/>
                <a:cs typeface="Arial"/>
              </a:rPr>
              <a:t>AND </a:t>
            </a:r>
            <a:r>
              <a:rPr sz="3600" b="1" spc="-10" dirty="0">
                <a:latin typeface="Arial"/>
                <a:cs typeface="Arial"/>
              </a:rPr>
              <a:t>APPLICATIONS</a:t>
            </a:r>
            <a:r>
              <a:rPr sz="3600" b="1" spc="-10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OF</a:t>
            </a:r>
            <a:r>
              <a:rPr sz="3600" b="1" spc="-90" dirty="0">
                <a:latin typeface="Arial"/>
                <a:cs typeface="Arial"/>
              </a:rPr>
              <a:t> </a:t>
            </a:r>
            <a:r>
              <a:rPr sz="3600" b="1" spc="-20" dirty="0">
                <a:latin typeface="Arial"/>
                <a:cs typeface="Arial"/>
              </a:rPr>
              <a:t>TACTICAL</a:t>
            </a:r>
            <a:r>
              <a:rPr sz="3600" b="1" spc="-150" dirty="0">
                <a:latin typeface="Arial"/>
                <a:cs typeface="Arial"/>
              </a:rPr>
              <a:t> </a:t>
            </a:r>
            <a:r>
              <a:rPr sz="3600" b="1" spc="-55" dirty="0">
                <a:latin typeface="Arial"/>
                <a:cs typeface="Arial"/>
              </a:rPr>
              <a:t>COMBAT </a:t>
            </a:r>
            <a:r>
              <a:rPr sz="3600" b="1" spc="-20" dirty="0">
                <a:latin typeface="Arial"/>
                <a:cs typeface="Arial"/>
              </a:rPr>
              <a:t>CASUALTY</a:t>
            </a:r>
            <a:r>
              <a:rPr sz="3600" b="1" spc="-13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CARE</a:t>
            </a:r>
            <a:r>
              <a:rPr sz="3600" b="1" spc="-60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(TCCC)</a:t>
            </a:r>
            <a:endParaRPr sz="3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2967" y="386588"/>
            <a:ext cx="63442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PRINCIPLES</a:t>
            </a:r>
            <a:r>
              <a:rPr sz="2400" b="1" spc="-14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400" b="1" spc="-13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APPLICATIONS</a:t>
            </a:r>
            <a:r>
              <a:rPr sz="2400" b="1" spc="-5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OF</a:t>
            </a:r>
            <a:r>
              <a:rPr sz="2400" b="1" spc="-5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TCCC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89935" y="1710435"/>
            <a:ext cx="7682865" cy="3747135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  <a:buClr>
                <a:srgbClr val="F16232"/>
              </a:buClr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Hostile </a:t>
            </a:r>
            <a:r>
              <a:rPr sz="2800" spc="-20" dirty="0">
                <a:latin typeface="Arial"/>
                <a:cs typeface="Arial"/>
              </a:rPr>
              <a:t>fire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  <a:buClr>
                <a:srgbClr val="F16232"/>
              </a:buClr>
              <a:tabLst>
                <a:tab pos="241300" algn="l"/>
              </a:tabLst>
            </a:pPr>
            <a:r>
              <a:rPr sz="2800" spc="-20" dirty="0">
                <a:latin typeface="Arial"/>
                <a:cs typeface="Arial"/>
              </a:rPr>
              <a:t>Tactical</a:t>
            </a:r>
            <a:r>
              <a:rPr sz="2800" spc="-14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considerations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  <a:buClr>
                <a:srgbClr val="F16232"/>
              </a:buClr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Environmental</a:t>
            </a:r>
            <a:r>
              <a:rPr sz="2800" spc="2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considerations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  <a:buClr>
                <a:srgbClr val="F16232"/>
              </a:buClr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Wounding</a:t>
            </a:r>
            <a:r>
              <a:rPr sz="2800" spc="-5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patterns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  <a:buClr>
                <a:srgbClr val="F16232"/>
              </a:buClr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Equipment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constraints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  <a:buClr>
                <a:srgbClr val="F16232"/>
              </a:buClr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Delays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in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reaching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higher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levels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20" dirty="0">
                <a:latin typeface="Arial"/>
                <a:cs typeface="Arial"/>
              </a:rPr>
              <a:t>care</a:t>
            </a:r>
            <a:endParaRPr sz="28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745"/>
              </a:spcBef>
              <a:buClr>
                <a:srgbClr val="F16232"/>
              </a:buClr>
              <a:tabLst>
                <a:tab pos="241300" algn="l"/>
              </a:tabLst>
            </a:pPr>
            <a:r>
              <a:rPr sz="2800" dirty="0">
                <a:latin typeface="Arial"/>
                <a:cs typeface="Arial"/>
              </a:rPr>
              <a:t>Level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of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first responder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training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and</a:t>
            </a:r>
            <a:r>
              <a:rPr sz="2800" spc="1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experience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660683" y="947420"/>
            <a:ext cx="89541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000000"/>
                </a:solidFill>
              </a:rPr>
              <a:t>THE</a:t>
            </a:r>
            <a:r>
              <a:rPr sz="3600" spc="-55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KEY</a:t>
            </a:r>
            <a:r>
              <a:rPr sz="3600" spc="-125" dirty="0">
                <a:solidFill>
                  <a:srgbClr val="000000"/>
                </a:solidFill>
              </a:rPr>
              <a:t> </a:t>
            </a:r>
            <a:r>
              <a:rPr sz="3600" spc="-10" dirty="0">
                <a:solidFill>
                  <a:srgbClr val="000000"/>
                </a:solidFill>
              </a:rPr>
              <a:t>FACTORS</a:t>
            </a:r>
            <a:r>
              <a:rPr sz="3600" spc="-55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INFLUENCING</a:t>
            </a:r>
            <a:r>
              <a:rPr sz="3600" spc="-50" dirty="0">
                <a:solidFill>
                  <a:srgbClr val="000000"/>
                </a:solidFill>
              </a:rPr>
              <a:t> </a:t>
            </a:r>
            <a:r>
              <a:rPr sz="3600" spc="-20" dirty="0">
                <a:solidFill>
                  <a:srgbClr val="000000"/>
                </a:solidFill>
              </a:rPr>
              <a:t>TCCC</a:t>
            </a:r>
            <a:endParaRPr sz="3600"/>
          </a:p>
        </p:txBody>
      </p:sp>
      <p:sp>
        <p:nvSpPr>
          <p:cNvPr id="5" name="object 5"/>
          <p:cNvSpPr/>
          <p:nvPr/>
        </p:nvSpPr>
        <p:spPr>
          <a:xfrm>
            <a:off x="3168548" y="1855918"/>
            <a:ext cx="0" cy="385445"/>
          </a:xfrm>
          <a:custGeom>
            <a:avLst/>
            <a:gdLst/>
            <a:ahLst/>
            <a:cxnLst/>
            <a:rect l="l" t="t" r="r" b="b"/>
            <a:pathLst>
              <a:path h="385444">
                <a:moveTo>
                  <a:pt x="0" y="38486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68548" y="2388693"/>
            <a:ext cx="0" cy="385445"/>
          </a:xfrm>
          <a:custGeom>
            <a:avLst/>
            <a:gdLst/>
            <a:ahLst/>
            <a:cxnLst/>
            <a:rect l="l" t="t" r="r" b="b"/>
            <a:pathLst>
              <a:path h="385444">
                <a:moveTo>
                  <a:pt x="0" y="38486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68548" y="2921469"/>
            <a:ext cx="0" cy="385445"/>
          </a:xfrm>
          <a:custGeom>
            <a:avLst/>
            <a:gdLst/>
            <a:ahLst/>
            <a:cxnLst/>
            <a:rect l="l" t="t" r="r" b="b"/>
            <a:pathLst>
              <a:path h="385445">
                <a:moveTo>
                  <a:pt x="0" y="38486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0" y="3454246"/>
            <a:ext cx="4822190" cy="3404235"/>
            <a:chOff x="0" y="3454246"/>
            <a:chExt cx="4822190" cy="3404235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642359"/>
              <a:ext cx="4821936" cy="3215640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3168548" y="3454246"/>
              <a:ext cx="0" cy="385445"/>
            </a:xfrm>
            <a:custGeom>
              <a:avLst/>
              <a:gdLst/>
              <a:ahLst/>
              <a:cxnLst/>
              <a:rect l="l" t="t" r="r" b="b"/>
              <a:pathLst>
                <a:path h="385445">
                  <a:moveTo>
                    <a:pt x="0" y="384866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3168548" y="4519797"/>
              <a:ext cx="0" cy="385445"/>
            </a:xfrm>
            <a:custGeom>
              <a:avLst/>
              <a:gdLst/>
              <a:ahLst/>
              <a:cxnLst/>
              <a:rect l="l" t="t" r="r" b="b"/>
              <a:pathLst>
                <a:path h="385445">
                  <a:moveTo>
                    <a:pt x="0" y="384866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168548" y="3987021"/>
              <a:ext cx="0" cy="385445"/>
            </a:xfrm>
            <a:custGeom>
              <a:avLst/>
              <a:gdLst/>
              <a:ahLst/>
              <a:cxnLst/>
              <a:rect l="l" t="t" r="r" b="b"/>
              <a:pathLst>
                <a:path h="385445">
                  <a:moveTo>
                    <a:pt x="0" y="384866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3168548" y="5052571"/>
              <a:ext cx="0" cy="385445"/>
            </a:xfrm>
            <a:custGeom>
              <a:avLst/>
              <a:gdLst/>
              <a:ahLst/>
              <a:cxnLst/>
              <a:rect l="l" t="t" r="r" b="b"/>
              <a:pathLst>
                <a:path h="385445">
                  <a:moveTo>
                    <a:pt x="0" y="384866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10</a:t>
            </a:fld>
            <a:endParaRPr spc="-25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83079" y="2273807"/>
            <a:ext cx="6681216" cy="4584192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PRINCIPLES</a:t>
            </a:r>
            <a:r>
              <a:rPr spc="-145" dirty="0"/>
              <a:t> </a:t>
            </a:r>
            <a:r>
              <a:rPr dirty="0"/>
              <a:t>AND</a:t>
            </a:r>
            <a:r>
              <a:rPr spc="-130" dirty="0"/>
              <a:t> </a:t>
            </a:r>
            <a:r>
              <a:rPr spc="-10" dirty="0"/>
              <a:t>APPLICATIONS</a:t>
            </a:r>
            <a:r>
              <a:rPr spc="-50" dirty="0"/>
              <a:t> </a:t>
            </a:r>
            <a:r>
              <a:rPr dirty="0"/>
              <a:t>OF</a:t>
            </a:r>
            <a:r>
              <a:rPr spc="-50" dirty="0"/>
              <a:t> </a:t>
            </a:r>
            <a:r>
              <a:rPr spc="-20" dirty="0"/>
              <a:t>TCCC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53644" y="1755140"/>
            <a:ext cx="4619625" cy="105283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ct val="90400"/>
              </a:lnSpc>
              <a:spcBef>
                <a:spcPts val="375"/>
              </a:spcBef>
            </a:pPr>
            <a:r>
              <a:rPr sz="2400" b="1" dirty="0">
                <a:latin typeface="Arial"/>
                <a:cs typeface="Arial"/>
              </a:rPr>
              <a:t>TCCC</a:t>
            </a:r>
            <a:r>
              <a:rPr sz="2400" b="1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focuses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identifying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and </a:t>
            </a:r>
            <a:r>
              <a:rPr sz="2400" dirty="0">
                <a:latin typeface="Arial"/>
                <a:cs typeface="Arial"/>
              </a:rPr>
              <a:t>treating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causes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10" dirty="0">
                <a:latin typeface="Arial"/>
                <a:cs typeface="Arial"/>
              </a:rPr>
              <a:t> preventable </a:t>
            </a:r>
            <a:r>
              <a:rPr sz="2400" dirty="0">
                <a:latin typeface="Arial"/>
                <a:cs typeface="Arial"/>
              </a:rPr>
              <a:t>death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on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battlefield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55278" y="947420"/>
            <a:ext cx="75596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latin typeface="Arial"/>
                <a:cs typeface="Arial"/>
              </a:rPr>
              <a:t>IMPORTANCE</a:t>
            </a:r>
            <a:r>
              <a:rPr sz="3600" b="1" spc="-7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OF</a:t>
            </a:r>
            <a:r>
              <a:rPr sz="3600" b="1" spc="-7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TCCC</a:t>
            </a:r>
            <a:r>
              <a:rPr sz="3600" b="1" spc="-65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TRAINING</a:t>
            </a:r>
            <a:endParaRPr sz="36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78351" y="1727707"/>
            <a:ext cx="5460365" cy="3469640"/>
          </a:xfrm>
          <a:prstGeom prst="rect">
            <a:avLst/>
          </a:prstGeom>
        </p:spPr>
        <p:txBody>
          <a:bodyPr vert="horz" wrap="square" lIns="0" tIns="143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30"/>
              </a:spcBef>
            </a:pPr>
            <a:r>
              <a:rPr sz="2400" spc="-45" dirty="0">
                <a:latin typeface="Arial"/>
                <a:cs typeface="Arial"/>
              </a:rPr>
              <a:t>Bleeding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40" dirty="0">
                <a:latin typeface="Arial"/>
                <a:cs typeface="Arial"/>
              </a:rPr>
              <a:t>from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arm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and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leg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injuries</a:t>
            </a:r>
            <a:endParaRPr sz="2400">
              <a:latin typeface="Arial"/>
              <a:cs typeface="Arial"/>
            </a:endParaRPr>
          </a:p>
          <a:p>
            <a:pPr marL="12700" marR="737235">
              <a:lnSpc>
                <a:spcPct val="100000"/>
              </a:lnSpc>
              <a:spcBef>
                <a:spcPts val="1035"/>
              </a:spcBef>
            </a:pPr>
            <a:r>
              <a:rPr sz="2400" spc="-45" dirty="0">
                <a:latin typeface="Arial"/>
                <a:cs typeface="Arial"/>
              </a:rPr>
              <a:t>Junctional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spc="-45" dirty="0">
                <a:latin typeface="Arial"/>
                <a:cs typeface="Arial"/>
              </a:rPr>
              <a:t>bleeding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35" dirty="0">
                <a:latin typeface="Arial"/>
                <a:cs typeface="Arial"/>
              </a:rPr>
              <a:t>where</a:t>
            </a:r>
            <a:r>
              <a:rPr sz="2400" spc="-13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arm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or </a:t>
            </a:r>
            <a:r>
              <a:rPr sz="2400" spc="-20" dirty="0">
                <a:latin typeface="Arial"/>
                <a:cs typeface="Arial"/>
              </a:rPr>
              <a:t>leg</a:t>
            </a:r>
            <a:r>
              <a:rPr sz="2400" spc="-145" dirty="0">
                <a:latin typeface="Arial"/>
                <a:cs typeface="Arial"/>
              </a:rPr>
              <a:t> </a:t>
            </a:r>
            <a:r>
              <a:rPr sz="2400" spc="-35" dirty="0">
                <a:latin typeface="Arial"/>
                <a:cs typeface="Arial"/>
              </a:rPr>
              <a:t>joins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the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spc="-40" dirty="0">
                <a:latin typeface="Arial"/>
                <a:cs typeface="Arial"/>
              </a:rPr>
              <a:t>torso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40" dirty="0">
                <a:latin typeface="Arial"/>
                <a:cs typeface="Arial"/>
              </a:rPr>
              <a:t>such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as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the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groin</a:t>
            </a:r>
            <a:endParaRPr sz="2400">
              <a:latin typeface="Arial"/>
              <a:cs typeface="Arial"/>
            </a:endParaRPr>
          </a:p>
          <a:p>
            <a:pPr marL="12700" marR="663575">
              <a:lnSpc>
                <a:spcPct val="100800"/>
              </a:lnSpc>
              <a:spcBef>
                <a:spcPts val="1005"/>
              </a:spcBef>
            </a:pPr>
            <a:r>
              <a:rPr sz="2400" spc="-50" dirty="0">
                <a:latin typeface="Arial"/>
                <a:cs typeface="Arial"/>
              </a:rPr>
              <a:t>Noncompressible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spc="-45" dirty="0">
                <a:latin typeface="Arial"/>
                <a:cs typeface="Arial"/>
              </a:rPr>
              <a:t>bleeding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spc="-40" dirty="0">
                <a:latin typeface="Arial"/>
                <a:cs typeface="Arial"/>
              </a:rPr>
              <a:t>such</a:t>
            </a:r>
            <a:r>
              <a:rPr sz="2400" spc="-1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as</a:t>
            </a:r>
            <a:r>
              <a:rPr sz="2400" spc="-105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a gunshot</a:t>
            </a:r>
            <a:r>
              <a:rPr sz="2400" spc="-130" dirty="0">
                <a:latin typeface="Arial"/>
                <a:cs typeface="Arial"/>
              </a:rPr>
              <a:t> </a:t>
            </a:r>
            <a:r>
              <a:rPr sz="2400" spc="-35" dirty="0">
                <a:latin typeface="Arial"/>
                <a:cs typeface="Arial"/>
              </a:rPr>
              <a:t>wound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30" dirty="0">
                <a:latin typeface="Arial"/>
                <a:cs typeface="Arial"/>
              </a:rPr>
              <a:t>the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abdomen</a:t>
            </a:r>
            <a:endParaRPr sz="2400">
              <a:latin typeface="Arial"/>
              <a:cs typeface="Arial"/>
            </a:endParaRPr>
          </a:p>
          <a:p>
            <a:pPr marL="12700" marR="5080">
              <a:lnSpc>
                <a:spcPct val="100800"/>
              </a:lnSpc>
              <a:spcBef>
                <a:spcPts val="890"/>
              </a:spcBef>
            </a:pPr>
            <a:r>
              <a:rPr sz="2400" spc="-90" dirty="0">
                <a:latin typeface="Arial"/>
                <a:cs typeface="Arial"/>
              </a:rPr>
              <a:t>Tension</a:t>
            </a:r>
            <a:r>
              <a:rPr sz="2400" spc="-80" dirty="0">
                <a:latin typeface="Arial"/>
                <a:cs typeface="Arial"/>
              </a:rPr>
              <a:t> </a:t>
            </a:r>
            <a:r>
              <a:rPr sz="2400" spc="-50" dirty="0">
                <a:latin typeface="Arial"/>
                <a:cs typeface="Arial"/>
              </a:rPr>
              <a:t>pneumothorax</a:t>
            </a:r>
            <a:r>
              <a:rPr sz="2400" spc="-10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(air</a:t>
            </a:r>
            <a:r>
              <a:rPr sz="2400" b="1" spc="2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trapped</a:t>
            </a:r>
            <a:r>
              <a:rPr sz="2400" b="1" spc="1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in </a:t>
            </a:r>
            <a:r>
              <a:rPr sz="2400" b="1" dirty="0">
                <a:latin typeface="Arial"/>
                <a:cs typeface="Arial"/>
              </a:rPr>
              <a:t>the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chest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that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prevents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breathing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and </a:t>
            </a:r>
            <a:r>
              <a:rPr sz="2400" b="1" dirty="0">
                <a:latin typeface="Arial"/>
                <a:cs typeface="Arial"/>
              </a:rPr>
              <a:t>circulation)</a:t>
            </a:r>
            <a:r>
              <a:rPr sz="2400" dirty="0">
                <a:latin typeface="Arial"/>
                <a:cs typeface="Arial"/>
              </a:rPr>
              <a:t>,</a:t>
            </a:r>
            <a:r>
              <a:rPr sz="2400" spc="-12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and</a:t>
            </a:r>
            <a:r>
              <a:rPr sz="2400" spc="-120" dirty="0">
                <a:latin typeface="Arial"/>
                <a:cs typeface="Arial"/>
              </a:rPr>
              <a:t> </a:t>
            </a:r>
            <a:r>
              <a:rPr sz="2400" spc="-45" dirty="0">
                <a:latin typeface="Arial"/>
                <a:cs typeface="Arial"/>
              </a:rPr>
              <a:t>airway</a:t>
            </a:r>
            <a:r>
              <a:rPr sz="2400" spc="-114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problems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835115" y="1928314"/>
            <a:ext cx="114300" cy="2683510"/>
            <a:chOff x="5835115" y="1928314"/>
            <a:chExt cx="114300" cy="2683510"/>
          </a:xfrm>
        </p:grpSpPr>
        <p:sp>
          <p:nvSpPr>
            <p:cNvPr id="8" name="object 8"/>
            <p:cNvSpPr/>
            <p:nvPr/>
          </p:nvSpPr>
          <p:spPr>
            <a:xfrm>
              <a:off x="5892265" y="1928314"/>
              <a:ext cx="0" cy="449580"/>
            </a:xfrm>
            <a:custGeom>
              <a:avLst/>
              <a:gdLst/>
              <a:ahLst/>
              <a:cxnLst/>
              <a:rect l="l" t="t" r="r" b="b"/>
              <a:pathLst>
                <a:path h="449580">
                  <a:moveTo>
                    <a:pt x="0" y="449569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5892265" y="4161742"/>
              <a:ext cx="0" cy="449580"/>
            </a:xfrm>
            <a:custGeom>
              <a:avLst/>
              <a:gdLst/>
              <a:ahLst/>
              <a:cxnLst/>
              <a:rect l="l" t="t" r="r" b="b"/>
              <a:pathLst>
                <a:path h="449579">
                  <a:moveTo>
                    <a:pt x="0" y="449569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5892265" y="2564501"/>
              <a:ext cx="0" cy="612140"/>
            </a:xfrm>
            <a:custGeom>
              <a:avLst/>
              <a:gdLst/>
              <a:ahLst/>
              <a:cxnLst/>
              <a:rect l="l" t="t" r="r" b="b"/>
              <a:pathLst>
                <a:path h="612139">
                  <a:moveTo>
                    <a:pt x="0" y="612001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5892265" y="3363121"/>
              <a:ext cx="0" cy="612140"/>
            </a:xfrm>
            <a:custGeom>
              <a:avLst/>
              <a:gdLst/>
              <a:ahLst/>
              <a:cxnLst/>
              <a:rect l="l" t="t" r="r" b="b"/>
              <a:pathLst>
                <a:path h="612139">
                  <a:moveTo>
                    <a:pt x="0" y="612001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11</a:t>
            </a:fld>
            <a:endParaRPr spc="-25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2624327"/>
            <a:ext cx="5855335" cy="4234180"/>
            <a:chOff x="0" y="2624327"/>
            <a:chExt cx="5855335" cy="42341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4215" y="4346448"/>
              <a:ext cx="5650992" cy="251155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2624327"/>
              <a:ext cx="3523488" cy="4233672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PRINCIPLES</a:t>
            </a:r>
            <a:r>
              <a:rPr spc="-145" dirty="0"/>
              <a:t> </a:t>
            </a:r>
            <a:r>
              <a:rPr dirty="0"/>
              <a:t>AND</a:t>
            </a:r>
            <a:r>
              <a:rPr spc="-130" dirty="0"/>
              <a:t> </a:t>
            </a:r>
            <a:r>
              <a:rPr spc="-10" dirty="0"/>
              <a:t>APPLICATIONS</a:t>
            </a:r>
            <a:r>
              <a:rPr spc="-50" dirty="0"/>
              <a:t> </a:t>
            </a:r>
            <a:r>
              <a:rPr dirty="0"/>
              <a:t>OF</a:t>
            </a:r>
            <a:r>
              <a:rPr spc="-50" dirty="0"/>
              <a:t> </a:t>
            </a:r>
            <a:r>
              <a:rPr spc="-20" dirty="0"/>
              <a:t>TCCC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3392423" y="947420"/>
            <a:ext cx="54895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THREE GOALS OF </a:t>
            </a:r>
            <a:r>
              <a:rPr sz="3600" b="1" spc="-20" dirty="0">
                <a:latin typeface="Arial"/>
                <a:cs typeface="Arial"/>
              </a:rPr>
              <a:t>TCCC</a:t>
            </a:r>
            <a:endParaRPr sz="36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607807" y="3544823"/>
            <a:ext cx="4102735" cy="2993390"/>
            <a:chOff x="7607807" y="3544823"/>
            <a:chExt cx="4102735" cy="299339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07807" y="4108703"/>
              <a:ext cx="4102607" cy="2429256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9210709" y="4518567"/>
              <a:ext cx="0" cy="791210"/>
            </a:xfrm>
            <a:custGeom>
              <a:avLst/>
              <a:gdLst/>
              <a:ahLst/>
              <a:cxnLst/>
              <a:rect l="l" t="t" r="r" b="b"/>
              <a:pathLst>
                <a:path h="791210">
                  <a:moveTo>
                    <a:pt x="1" y="0"/>
                  </a:moveTo>
                  <a:lnTo>
                    <a:pt x="0" y="790899"/>
                  </a:lnTo>
                </a:path>
              </a:pathLst>
            </a:custGeom>
            <a:ln w="76200">
              <a:solidFill>
                <a:srgbClr val="D6343A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106410" y="5194308"/>
              <a:ext cx="205396" cy="20539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77071" y="3544823"/>
              <a:ext cx="1267968" cy="1109471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4500765" y="2130044"/>
            <a:ext cx="3910329" cy="2448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Treat</a:t>
            </a:r>
            <a:r>
              <a:rPr sz="2400" spc="-6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casualty</a:t>
            </a:r>
            <a:endParaRPr sz="2400" dirty="0">
              <a:latin typeface="Arial"/>
              <a:cs typeface="Arial"/>
            </a:endParaRPr>
          </a:p>
          <a:p>
            <a:pPr marL="12700" marR="5080">
              <a:lnSpc>
                <a:spcPct val="278300"/>
              </a:lnSpc>
              <a:spcBef>
                <a:spcPts val="165"/>
              </a:spcBef>
            </a:pPr>
            <a:r>
              <a:rPr sz="2400" dirty="0">
                <a:latin typeface="Arial"/>
                <a:cs typeface="Arial"/>
              </a:rPr>
              <a:t>Prevent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additional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casualties </a:t>
            </a:r>
            <a:r>
              <a:rPr sz="2400" dirty="0">
                <a:latin typeface="Arial"/>
                <a:cs typeface="Arial"/>
              </a:rPr>
              <a:t>Complete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10" dirty="0">
                <a:latin typeface="Arial"/>
                <a:cs typeface="Arial"/>
              </a:rPr>
              <a:t> mission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387817" y="2133600"/>
            <a:ext cx="0" cy="424815"/>
          </a:xfrm>
          <a:custGeom>
            <a:avLst/>
            <a:gdLst/>
            <a:ahLst/>
            <a:cxnLst/>
            <a:rect l="l" t="t" r="r" b="b"/>
            <a:pathLst>
              <a:path h="424814">
                <a:moveTo>
                  <a:pt x="0" y="42473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14"/>
          <p:cNvGrpSpPr/>
          <p:nvPr/>
        </p:nvGrpSpPr>
        <p:grpSpPr>
          <a:xfrm>
            <a:off x="4329991" y="2994151"/>
            <a:ext cx="170757" cy="1352297"/>
            <a:chOff x="4330667" y="3135778"/>
            <a:chExt cx="114300" cy="1480820"/>
          </a:xfrm>
        </p:grpSpPr>
        <p:sp>
          <p:nvSpPr>
            <p:cNvPr id="15" name="object 15"/>
            <p:cNvSpPr/>
            <p:nvPr/>
          </p:nvSpPr>
          <p:spPr>
            <a:xfrm>
              <a:off x="4387817" y="3135778"/>
              <a:ext cx="0" cy="424815"/>
            </a:xfrm>
            <a:custGeom>
              <a:avLst/>
              <a:gdLst/>
              <a:ahLst/>
              <a:cxnLst/>
              <a:rect l="l" t="t" r="r" b="b"/>
              <a:pathLst>
                <a:path h="424814">
                  <a:moveTo>
                    <a:pt x="0" y="42473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4387817" y="4191629"/>
              <a:ext cx="0" cy="424815"/>
            </a:xfrm>
            <a:custGeom>
              <a:avLst/>
              <a:gdLst/>
              <a:ahLst/>
              <a:cxnLst/>
              <a:rect l="l" t="t" r="r" b="b"/>
              <a:pathLst>
                <a:path h="424814">
                  <a:moveTo>
                    <a:pt x="0" y="42473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12</a:t>
            </a:fld>
            <a:endParaRPr spc="-25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08883" y="2440940"/>
            <a:ext cx="5172075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1529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FFFFFF"/>
                </a:solidFill>
              </a:rPr>
              <a:t>ENTER</a:t>
            </a:r>
            <a:r>
              <a:rPr sz="6000" spc="-20" dirty="0">
                <a:solidFill>
                  <a:srgbClr val="FFFFFF"/>
                </a:solidFill>
              </a:rPr>
              <a:t> </a:t>
            </a:r>
            <a:r>
              <a:rPr sz="6000" spc="-25" dirty="0">
                <a:solidFill>
                  <a:srgbClr val="FFFFFF"/>
                </a:solidFill>
              </a:rPr>
              <a:t>THE </a:t>
            </a:r>
            <a:r>
              <a:rPr sz="6000" spc="-55" dirty="0">
                <a:solidFill>
                  <a:srgbClr val="FFFFFF"/>
                </a:solidFill>
              </a:rPr>
              <a:t>BATTLEFIELD</a:t>
            </a:r>
            <a:endParaRPr sz="6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95359" y="1441703"/>
            <a:ext cx="1527048" cy="143560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42759" y="4812791"/>
            <a:ext cx="2517648" cy="1831848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1082039" y="374904"/>
            <a:ext cx="3469004" cy="3682365"/>
            <a:chOff x="1082039" y="374904"/>
            <a:chExt cx="3469004" cy="3682365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01823" y="374904"/>
              <a:ext cx="2148840" cy="213360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82039" y="1840992"/>
              <a:ext cx="2206752" cy="221589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13</a:t>
            </a:fld>
            <a:endParaRPr spc="-25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78050" y="1112011"/>
            <a:ext cx="78371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F2F2F2"/>
                </a:solidFill>
              </a:rPr>
              <a:t>Three</a:t>
            </a:r>
            <a:r>
              <a:rPr sz="5400" spc="-20" dirty="0">
                <a:solidFill>
                  <a:srgbClr val="F2F2F2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PHASES</a:t>
            </a:r>
            <a:r>
              <a:rPr sz="5400" spc="-15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of</a:t>
            </a:r>
            <a:r>
              <a:rPr sz="5400" spc="-5" dirty="0">
                <a:solidFill>
                  <a:srgbClr val="FFFFFF"/>
                </a:solidFill>
              </a:rPr>
              <a:t> </a:t>
            </a:r>
            <a:r>
              <a:rPr sz="5400" spc="-20" dirty="0">
                <a:solidFill>
                  <a:srgbClr val="FFFFFF"/>
                </a:solidFill>
              </a:rPr>
              <a:t>TCCC</a:t>
            </a:r>
            <a:endParaRPr sz="5400"/>
          </a:p>
        </p:txBody>
      </p:sp>
      <p:sp>
        <p:nvSpPr>
          <p:cNvPr id="6" name="object 6"/>
          <p:cNvSpPr/>
          <p:nvPr/>
        </p:nvSpPr>
        <p:spPr>
          <a:xfrm>
            <a:off x="4290311" y="2800607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6"/>
                </a:lnTo>
                <a:lnTo>
                  <a:pt x="62705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5" y="438402"/>
                </a:lnTo>
                <a:lnTo>
                  <a:pt x="94840" y="470537"/>
                </a:lnTo>
                <a:lnTo>
                  <a:pt x="132052" y="496841"/>
                </a:lnTo>
                <a:lnTo>
                  <a:pt x="173588" y="516563"/>
                </a:lnTo>
                <a:lnTo>
                  <a:pt x="218695" y="528948"/>
                </a:lnTo>
                <a:lnTo>
                  <a:pt x="266621" y="533243"/>
                </a:lnTo>
                <a:lnTo>
                  <a:pt x="314546" y="528948"/>
                </a:lnTo>
                <a:lnTo>
                  <a:pt x="359654" y="516563"/>
                </a:lnTo>
                <a:lnTo>
                  <a:pt x="401190" y="496841"/>
                </a:lnTo>
                <a:lnTo>
                  <a:pt x="438402" y="470537"/>
                </a:lnTo>
                <a:lnTo>
                  <a:pt x="470536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6" y="314546"/>
                </a:lnTo>
                <a:lnTo>
                  <a:pt x="533242" y="266621"/>
                </a:lnTo>
                <a:lnTo>
                  <a:pt x="528946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6" y="94840"/>
                </a:lnTo>
                <a:lnTo>
                  <a:pt x="438402" y="62706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6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445012" y="2829051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7421" y="274656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5"/>
                </a:lnTo>
                <a:lnTo>
                  <a:pt x="62706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6" y="438402"/>
                </a:lnTo>
                <a:lnTo>
                  <a:pt x="94840" y="470536"/>
                </a:lnTo>
                <a:lnTo>
                  <a:pt x="132052" y="496841"/>
                </a:lnTo>
                <a:lnTo>
                  <a:pt x="173588" y="516562"/>
                </a:lnTo>
                <a:lnTo>
                  <a:pt x="218695" y="528946"/>
                </a:lnTo>
                <a:lnTo>
                  <a:pt x="266621" y="533242"/>
                </a:lnTo>
                <a:lnTo>
                  <a:pt x="314547" y="528946"/>
                </a:lnTo>
                <a:lnTo>
                  <a:pt x="359654" y="516562"/>
                </a:lnTo>
                <a:lnTo>
                  <a:pt x="401190" y="496841"/>
                </a:lnTo>
                <a:lnTo>
                  <a:pt x="438402" y="470536"/>
                </a:lnTo>
                <a:lnTo>
                  <a:pt x="470537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7" y="314546"/>
                </a:lnTo>
                <a:lnTo>
                  <a:pt x="533243" y="266621"/>
                </a:lnTo>
                <a:lnTo>
                  <a:pt x="528947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7" y="94840"/>
                </a:lnTo>
                <a:lnTo>
                  <a:pt x="438402" y="62705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7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32124" y="2774187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53897" y="3678939"/>
            <a:ext cx="2436495" cy="581025"/>
          </a:xfrm>
          <a:custGeom>
            <a:avLst/>
            <a:gdLst/>
            <a:ahLst/>
            <a:cxnLst/>
            <a:rect l="l" t="t" r="r" b="b"/>
            <a:pathLst>
              <a:path w="2436495" h="581025">
                <a:moveTo>
                  <a:pt x="2147734" y="0"/>
                </a:moveTo>
                <a:lnTo>
                  <a:pt x="288754" y="0"/>
                </a:lnTo>
                <a:lnTo>
                  <a:pt x="241917" y="3779"/>
                </a:lnTo>
                <a:lnTo>
                  <a:pt x="197485" y="14721"/>
                </a:lnTo>
                <a:lnTo>
                  <a:pt x="156055" y="32230"/>
                </a:lnTo>
                <a:lnTo>
                  <a:pt x="118220" y="55713"/>
                </a:lnTo>
                <a:lnTo>
                  <a:pt x="84574" y="84574"/>
                </a:lnTo>
                <a:lnTo>
                  <a:pt x="55713" y="118220"/>
                </a:lnTo>
                <a:lnTo>
                  <a:pt x="32230" y="156056"/>
                </a:lnTo>
                <a:lnTo>
                  <a:pt x="14720" y="197486"/>
                </a:lnTo>
                <a:lnTo>
                  <a:pt x="3779" y="241918"/>
                </a:lnTo>
                <a:lnTo>
                  <a:pt x="0" y="288756"/>
                </a:lnTo>
                <a:lnTo>
                  <a:pt x="0" y="291948"/>
                </a:lnTo>
                <a:lnTo>
                  <a:pt x="3779" y="338786"/>
                </a:lnTo>
                <a:lnTo>
                  <a:pt x="14720" y="383217"/>
                </a:lnTo>
                <a:lnTo>
                  <a:pt x="32230" y="424648"/>
                </a:lnTo>
                <a:lnTo>
                  <a:pt x="55713" y="462483"/>
                </a:lnTo>
                <a:lnTo>
                  <a:pt x="84574" y="496129"/>
                </a:lnTo>
                <a:lnTo>
                  <a:pt x="118220" y="524990"/>
                </a:lnTo>
                <a:lnTo>
                  <a:pt x="156055" y="548473"/>
                </a:lnTo>
                <a:lnTo>
                  <a:pt x="197485" y="565982"/>
                </a:lnTo>
                <a:lnTo>
                  <a:pt x="241917" y="576924"/>
                </a:lnTo>
                <a:lnTo>
                  <a:pt x="288754" y="580703"/>
                </a:lnTo>
                <a:lnTo>
                  <a:pt x="2147734" y="580703"/>
                </a:lnTo>
                <a:lnTo>
                  <a:pt x="2194572" y="576924"/>
                </a:lnTo>
                <a:lnTo>
                  <a:pt x="2239003" y="565982"/>
                </a:lnTo>
                <a:lnTo>
                  <a:pt x="2280434" y="548473"/>
                </a:lnTo>
                <a:lnTo>
                  <a:pt x="2318269" y="524990"/>
                </a:lnTo>
                <a:lnTo>
                  <a:pt x="2351915" y="496129"/>
                </a:lnTo>
                <a:lnTo>
                  <a:pt x="2380776" y="462483"/>
                </a:lnTo>
                <a:lnTo>
                  <a:pt x="2404259" y="424648"/>
                </a:lnTo>
                <a:lnTo>
                  <a:pt x="2421768" y="383217"/>
                </a:lnTo>
                <a:lnTo>
                  <a:pt x="2432710" y="338786"/>
                </a:lnTo>
                <a:lnTo>
                  <a:pt x="2436489" y="291948"/>
                </a:lnTo>
                <a:lnTo>
                  <a:pt x="2436489" y="288756"/>
                </a:lnTo>
                <a:lnTo>
                  <a:pt x="2432710" y="241918"/>
                </a:lnTo>
                <a:lnTo>
                  <a:pt x="2421768" y="197486"/>
                </a:lnTo>
                <a:lnTo>
                  <a:pt x="2404259" y="156056"/>
                </a:lnTo>
                <a:lnTo>
                  <a:pt x="2380776" y="118220"/>
                </a:lnTo>
                <a:lnTo>
                  <a:pt x="2351915" y="84574"/>
                </a:lnTo>
                <a:lnTo>
                  <a:pt x="2318269" y="55713"/>
                </a:lnTo>
                <a:lnTo>
                  <a:pt x="2280434" y="32230"/>
                </a:lnTo>
                <a:lnTo>
                  <a:pt x="2239003" y="14721"/>
                </a:lnTo>
                <a:lnTo>
                  <a:pt x="2194572" y="3779"/>
                </a:lnTo>
                <a:lnTo>
                  <a:pt x="2147734" y="0"/>
                </a:lnTo>
                <a:close/>
              </a:path>
            </a:pathLst>
          </a:custGeom>
          <a:solidFill>
            <a:srgbClr val="D63A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46548" y="2659380"/>
            <a:ext cx="2736215" cy="15519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500"/>
              </a:spcBef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 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UNDER 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FIRE</a:t>
            </a:r>
            <a:endParaRPr sz="3200">
              <a:latin typeface="Arial"/>
              <a:cs typeface="Arial"/>
            </a:endParaRPr>
          </a:p>
          <a:p>
            <a:pPr marL="320675" marR="598805" indent="222885">
              <a:lnSpc>
                <a:spcPts val="1800"/>
              </a:lnSpc>
              <a:spcBef>
                <a:spcPts val="1055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RETURN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FIRE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COVER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6548" y="4404867"/>
            <a:ext cx="21234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Quick</a:t>
            </a:r>
            <a:r>
              <a:rPr sz="1600" spc="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decision-making: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46548" y="4651755"/>
            <a:ext cx="2437130" cy="136652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60"/>
              </a:spcBef>
              <a:buClr>
                <a:srgbClr val="F26535"/>
              </a:buClr>
              <a:buChar char="■"/>
              <a:tabLst>
                <a:tab pos="297815" algn="l"/>
                <a:tab pos="298450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Consider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scene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safety</a:t>
            </a:r>
            <a:endParaRPr sz="1600">
              <a:latin typeface="Arial"/>
              <a:cs typeface="Arial"/>
            </a:endParaRPr>
          </a:p>
          <a:p>
            <a:pPr marL="297815" marR="29209" indent="-285115">
              <a:lnSpc>
                <a:spcPct val="100000"/>
              </a:lnSpc>
              <a:spcBef>
                <a:spcPts val="960"/>
              </a:spcBef>
              <a:buClr>
                <a:srgbClr val="F26535"/>
              </a:buClr>
              <a:buChar char="■"/>
              <a:tabLst>
                <a:tab pos="297815" algn="l"/>
                <a:tab pos="298450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Identify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life-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threatening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bleeding</a:t>
            </a:r>
            <a:endParaRPr sz="16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960"/>
              </a:spcBef>
              <a:buClr>
                <a:srgbClr val="F26535"/>
              </a:buClr>
              <a:buChar char="■"/>
              <a:tabLst>
                <a:tab pos="297815" algn="l"/>
                <a:tab pos="298450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Move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casualty to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safety</a:t>
            </a:r>
            <a:endParaRPr sz="16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01925" y="3637324"/>
            <a:ext cx="2526665" cy="551180"/>
          </a:xfrm>
          <a:custGeom>
            <a:avLst/>
            <a:gdLst/>
            <a:ahLst/>
            <a:cxnLst/>
            <a:rect l="l" t="t" r="r" b="b"/>
            <a:pathLst>
              <a:path w="2526665" h="551179">
                <a:moveTo>
                  <a:pt x="2252337" y="0"/>
                </a:moveTo>
                <a:lnTo>
                  <a:pt x="273951" y="0"/>
                </a:lnTo>
                <a:lnTo>
                  <a:pt x="224708" y="4413"/>
                </a:lnTo>
                <a:lnTo>
                  <a:pt x="178361" y="17139"/>
                </a:lnTo>
                <a:lnTo>
                  <a:pt x="135683" y="37402"/>
                </a:lnTo>
                <a:lnTo>
                  <a:pt x="97448" y="64430"/>
                </a:lnTo>
                <a:lnTo>
                  <a:pt x="64430" y="97449"/>
                </a:lnTo>
                <a:lnTo>
                  <a:pt x="37402" y="135684"/>
                </a:lnTo>
                <a:lnTo>
                  <a:pt x="17139" y="178362"/>
                </a:lnTo>
                <a:lnTo>
                  <a:pt x="4413" y="224709"/>
                </a:lnTo>
                <a:lnTo>
                  <a:pt x="0" y="273952"/>
                </a:lnTo>
                <a:lnTo>
                  <a:pt x="0" y="276981"/>
                </a:lnTo>
                <a:lnTo>
                  <a:pt x="4413" y="326225"/>
                </a:lnTo>
                <a:lnTo>
                  <a:pt x="17139" y="372573"/>
                </a:lnTo>
                <a:lnTo>
                  <a:pt x="37402" y="415251"/>
                </a:lnTo>
                <a:lnTo>
                  <a:pt x="64430" y="453486"/>
                </a:lnTo>
                <a:lnTo>
                  <a:pt x="97448" y="486504"/>
                </a:lnTo>
                <a:lnTo>
                  <a:pt x="135683" y="513532"/>
                </a:lnTo>
                <a:lnTo>
                  <a:pt x="178361" y="533795"/>
                </a:lnTo>
                <a:lnTo>
                  <a:pt x="224708" y="546521"/>
                </a:lnTo>
                <a:lnTo>
                  <a:pt x="273951" y="550934"/>
                </a:lnTo>
                <a:lnTo>
                  <a:pt x="2252337" y="550934"/>
                </a:lnTo>
                <a:lnTo>
                  <a:pt x="2301580" y="546521"/>
                </a:lnTo>
                <a:lnTo>
                  <a:pt x="2347927" y="533795"/>
                </a:lnTo>
                <a:lnTo>
                  <a:pt x="2390605" y="513532"/>
                </a:lnTo>
                <a:lnTo>
                  <a:pt x="2428840" y="486504"/>
                </a:lnTo>
                <a:lnTo>
                  <a:pt x="2461858" y="453486"/>
                </a:lnTo>
                <a:lnTo>
                  <a:pt x="2488886" y="415251"/>
                </a:lnTo>
                <a:lnTo>
                  <a:pt x="2509149" y="372573"/>
                </a:lnTo>
                <a:lnTo>
                  <a:pt x="2521875" y="326225"/>
                </a:lnTo>
                <a:lnTo>
                  <a:pt x="2526289" y="276981"/>
                </a:lnTo>
                <a:lnTo>
                  <a:pt x="2526289" y="273952"/>
                </a:lnTo>
                <a:lnTo>
                  <a:pt x="2521875" y="224709"/>
                </a:lnTo>
                <a:lnTo>
                  <a:pt x="2509149" y="178362"/>
                </a:lnTo>
                <a:lnTo>
                  <a:pt x="2488886" y="135684"/>
                </a:lnTo>
                <a:lnTo>
                  <a:pt x="2461858" y="97449"/>
                </a:lnTo>
                <a:lnTo>
                  <a:pt x="2428840" y="64430"/>
                </a:lnTo>
                <a:lnTo>
                  <a:pt x="2390605" y="37402"/>
                </a:lnTo>
                <a:lnTo>
                  <a:pt x="2347927" y="17139"/>
                </a:lnTo>
                <a:lnTo>
                  <a:pt x="2301580" y="4413"/>
                </a:lnTo>
                <a:lnTo>
                  <a:pt x="225233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907979" y="2680716"/>
            <a:ext cx="2463800" cy="147256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500"/>
              </a:spcBef>
            </a:pP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r>
              <a:rPr sz="32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20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endParaRPr sz="3200">
              <a:latin typeface="Arial"/>
              <a:cs typeface="Arial"/>
            </a:endParaRPr>
          </a:p>
          <a:p>
            <a:pPr marL="468630" marR="410845" indent="183515">
              <a:lnSpc>
                <a:spcPts val="1800"/>
              </a:lnSpc>
              <a:spcBef>
                <a:spcPts val="430"/>
              </a:spcBef>
            </a:pPr>
            <a:r>
              <a:rPr sz="1600" b="1" dirty="0">
                <a:latin typeface="Arial"/>
                <a:cs typeface="Arial"/>
              </a:rPr>
              <a:t>COVER</a:t>
            </a:r>
            <a:r>
              <a:rPr sz="1600" b="1" spc="-85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AND </a:t>
            </a:r>
            <a:r>
              <a:rPr sz="1600" b="1" spc="-10" dirty="0">
                <a:latin typeface="Arial"/>
                <a:cs typeface="Arial"/>
              </a:rPr>
              <a:t>CONCEALMENT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822803" y="2780708"/>
            <a:ext cx="608330" cy="533400"/>
          </a:xfrm>
          <a:custGeom>
            <a:avLst/>
            <a:gdLst/>
            <a:ahLst/>
            <a:cxnLst/>
            <a:rect l="l" t="t" r="r" b="b"/>
            <a:pathLst>
              <a:path w="608329" h="533400">
                <a:moveTo>
                  <a:pt x="304143" y="0"/>
                </a:moveTo>
                <a:lnTo>
                  <a:pt x="254809" y="3489"/>
                </a:lnTo>
                <a:lnTo>
                  <a:pt x="208010" y="13592"/>
                </a:lnTo>
                <a:lnTo>
                  <a:pt x="164371" y="29759"/>
                </a:lnTo>
                <a:lnTo>
                  <a:pt x="124520" y="51442"/>
                </a:lnTo>
                <a:lnTo>
                  <a:pt x="89081" y="78091"/>
                </a:lnTo>
                <a:lnTo>
                  <a:pt x="58681" y="109157"/>
                </a:lnTo>
                <a:lnTo>
                  <a:pt x="33947" y="144093"/>
                </a:lnTo>
                <a:lnTo>
                  <a:pt x="15505" y="182348"/>
                </a:lnTo>
                <a:lnTo>
                  <a:pt x="3980" y="223373"/>
                </a:lnTo>
                <a:lnTo>
                  <a:pt x="0" y="266621"/>
                </a:lnTo>
                <a:lnTo>
                  <a:pt x="3980" y="309868"/>
                </a:lnTo>
                <a:lnTo>
                  <a:pt x="15505" y="350894"/>
                </a:lnTo>
                <a:lnTo>
                  <a:pt x="33947" y="389149"/>
                </a:lnTo>
                <a:lnTo>
                  <a:pt x="58681" y="424084"/>
                </a:lnTo>
                <a:lnTo>
                  <a:pt x="89081" y="455151"/>
                </a:lnTo>
                <a:lnTo>
                  <a:pt x="124520" y="481800"/>
                </a:lnTo>
                <a:lnTo>
                  <a:pt x="164371" y="503482"/>
                </a:lnTo>
                <a:lnTo>
                  <a:pt x="208010" y="519650"/>
                </a:lnTo>
                <a:lnTo>
                  <a:pt x="254809" y="529752"/>
                </a:lnTo>
                <a:lnTo>
                  <a:pt x="304143" y="533242"/>
                </a:lnTo>
                <a:lnTo>
                  <a:pt x="353476" y="529752"/>
                </a:lnTo>
                <a:lnTo>
                  <a:pt x="400275" y="519650"/>
                </a:lnTo>
                <a:lnTo>
                  <a:pt x="443914" y="503482"/>
                </a:lnTo>
                <a:lnTo>
                  <a:pt x="483765" y="481800"/>
                </a:lnTo>
                <a:lnTo>
                  <a:pt x="519204" y="455151"/>
                </a:lnTo>
                <a:lnTo>
                  <a:pt x="549603" y="424084"/>
                </a:lnTo>
                <a:lnTo>
                  <a:pt x="574337" y="389149"/>
                </a:lnTo>
                <a:lnTo>
                  <a:pt x="592780" y="350894"/>
                </a:lnTo>
                <a:lnTo>
                  <a:pt x="604304" y="309868"/>
                </a:lnTo>
                <a:lnTo>
                  <a:pt x="608285" y="266621"/>
                </a:lnTo>
                <a:lnTo>
                  <a:pt x="604304" y="223373"/>
                </a:lnTo>
                <a:lnTo>
                  <a:pt x="592780" y="182348"/>
                </a:lnTo>
                <a:lnTo>
                  <a:pt x="574337" y="144093"/>
                </a:lnTo>
                <a:lnTo>
                  <a:pt x="549603" y="109157"/>
                </a:lnTo>
                <a:lnTo>
                  <a:pt x="519204" y="78091"/>
                </a:lnTo>
                <a:lnTo>
                  <a:pt x="483765" y="51442"/>
                </a:lnTo>
                <a:lnTo>
                  <a:pt x="443914" y="29759"/>
                </a:lnTo>
                <a:lnTo>
                  <a:pt x="400275" y="13592"/>
                </a:lnTo>
                <a:lnTo>
                  <a:pt x="353476" y="3489"/>
                </a:lnTo>
                <a:lnTo>
                  <a:pt x="304143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015027" y="2807715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24233" y="4812948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19420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24233" y="5139945"/>
            <a:ext cx="0" cy="502284"/>
          </a:xfrm>
          <a:custGeom>
            <a:avLst/>
            <a:gdLst/>
            <a:ahLst/>
            <a:cxnLst/>
            <a:rect l="l" t="t" r="r" b="b"/>
            <a:pathLst>
              <a:path h="502285">
                <a:moveTo>
                  <a:pt x="0" y="50223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24233" y="5774973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19420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902293" y="4386579"/>
            <a:ext cx="228282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Basic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Management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Plan: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02293" y="4627372"/>
            <a:ext cx="2910840" cy="991869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97815" marR="177800" indent="-285115">
              <a:lnSpc>
                <a:spcPts val="1900"/>
              </a:lnSpc>
              <a:spcBef>
                <a:spcPts val="180"/>
              </a:spcBef>
              <a:buClr>
                <a:srgbClr val="ED7D31"/>
              </a:buClr>
              <a:buChar char="■"/>
              <a:tabLst>
                <a:tab pos="297815" algn="l"/>
                <a:tab pos="298450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Maintain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tactical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situational awareness</a:t>
            </a:r>
            <a:endParaRPr sz="1600">
              <a:latin typeface="Arial"/>
              <a:cs typeface="Arial"/>
            </a:endParaRPr>
          </a:p>
          <a:p>
            <a:pPr marL="297815" indent="-285115">
              <a:lnSpc>
                <a:spcPts val="1820"/>
              </a:lnSpc>
              <a:buClr>
                <a:srgbClr val="ED7D31"/>
              </a:buClr>
              <a:buChar char="■"/>
              <a:tabLst>
                <a:tab pos="297815" algn="l"/>
                <a:tab pos="298450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Triage</a:t>
            </a:r>
            <a:r>
              <a:rPr sz="1600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casualties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required</a:t>
            </a:r>
            <a:endParaRPr sz="1600">
              <a:latin typeface="Arial"/>
              <a:cs typeface="Arial"/>
            </a:endParaRPr>
          </a:p>
          <a:p>
            <a:pPr marL="297815" indent="-285115">
              <a:lnSpc>
                <a:spcPts val="1910"/>
              </a:lnSpc>
              <a:buClr>
                <a:srgbClr val="ED7D31"/>
              </a:buClr>
              <a:buChar char="■"/>
              <a:tabLst>
                <a:tab pos="297815" algn="l"/>
                <a:tab pos="298450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MARCH</a:t>
            </a:r>
            <a:r>
              <a:rPr sz="1600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PAWS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assessment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973544" y="4680187"/>
            <a:ext cx="0" cy="344805"/>
          </a:xfrm>
          <a:custGeom>
            <a:avLst/>
            <a:gdLst/>
            <a:ahLst/>
            <a:cxnLst/>
            <a:rect l="l" t="t" r="r" b="b"/>
            <a:pathLst>
              <a:path h="344804">
                <a:moveTo>
                  <a:pt x="0" y="34471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4973544" y="5133978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2010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73544" y="5395235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2010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509827" y="2659380"/>
            <a:ext cx="3465829" cy="225869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480"/>
              </a:spcBef>
            </a:pP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TACTICAL EVACUATION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65" dirty="0">
                <a:solidFill>
                  <a:srgbClr val="FFFFFF"/>
                </a:solidFill>
                <a:latin typeface="Arial"/>
                <a:cs typeface="Arial"/>
              </a:rPr>
              <a:t>(TACEVAC)</a:t>
            </a:r>
            <a:endParaRPr sz="3200">
              <a:latin typeface="Arial"/>
              <a:cs typeface="Arial"/>
            </a:endParaRPr>
          </a:p>
          <a:p>
            <a:pPr marL="38100" marR="470534">
              <a:lnSpc>
                <a:spcPts val="1900"/>
              </a:lnSpc>
              <a:spcBef>
                <a:spcPts val="1200"/>
              </a:spcBef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More</a:t>
            </a:r>
            <a:r>
              <a:rPr sz="1600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deliberate</a:t>
            </a:r>
            <a:r>
              <a:rPr sz="1600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assessment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25" dirty="0">
                <a:solidFill>
                  <a:srgbClr val="FFFFFF"/>
                </a:solidFill>
                <a:latin typeface="Arial"/>
                <a:cs typeface="Arial"/>
              </a:rPr>
              <a:t>and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treatment of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unrecognized</a:t>
            </a:r>
            <a:endParaRPr sz="1600">
              <a:latin typeface="Arial"/>
              <a:cs typeface="Arial"/>
            </a:endParaRPr>
          </a:p>
          <a:p>
            <a:pPr marL="38100">
              <a:lnSpc>
                <a:spcPts val="1830"/>
              </a:lnSpc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life-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threatening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injuries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535371" y="4892547"/>
            <a:ext cx="3066415" cy="76327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85"/>
              </a:spcBef>
              <a:buChar char="■"/>
              <a:tabLst>
                <a:tab pos="297815" algn="l"/>
                <a:tab pos="298450" algn="l"/>
              </a:tabLst>
            </a:pP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Pre-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evacuation</a:t>
            </a:r>
            <a:r>
              <a:rPr sz="1600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procedures</a:t>
            </a:r>
            <a:endParaRPr sz="16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980"/>
              </a:spcBef>
              <a:buChar char="■"/>
              <a:tabLst>
                <a:tab pos="297815" algn="l"/>
                <a:tab pos="298450" algn="l"/>
              </a:tabLst>
            </a:pP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Continuation</a:t>
            </a:r>
            <a:r>
              <a:rPr sz="1600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600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Arial"/>
                <a:cs typeface="Arial"/>
              </a:rPr>
              <a:t>documentation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535371" y="5983732"/>
            <a:ext cx="298767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NOTE: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This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covered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advanced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TCCC</a:t>
            </a:r>
            <a:r>
              <a:rPr sz="1600" b="1" spc="-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training!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593439" y="5041751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2010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593439" y="5393198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2010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14</a:t>
            </a:fld>
            <a:endParaRPr spc="-25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60623" y="947420"/>
            <a:ext cx="6477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D6343A"/>
                </a:solidFill>
                <a:latin typeface="Arial"/>
                <a:cs typeface="Arial"/>
              </a:rPr>
              <a:t>PHASE</a:t>
            </a:r>
            <a:r>
              <a:rPr sz="3600" b="1" spc="-10" dirty="0">
                <a:solidFill>
                  <a:srgbClr val="D6343A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D6343A"/>
                </a:solidFill>
                <a:latin typeface="Arial"/>
                <a:cs typeface="Arial"/>
              </a:rPr>
              <a:t>1:</a:t>
            </a:r>
            <a:r>
              <a:rPr sz="3600" b="1" spc="-10" dirty="0">
                <a:solidFill>
                  <a:srgbClr val="D6343A"/>
                </a:solidFill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CARE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UNDER</a:t>
            </a:r>
            <a:r>
              <a:rPr sz="3600" b="1" spc="-5" dirty="0">
                <a:latin typeface="Arial"/>
                <a:cs typeface="Arial"/>
              </a:rPr>
              <a:t> </a:t>
            </a:r>
            <a:r>
              <a:rPr sz="3600" b="1" spc="-20" dirty="0">
                <a:latin typeface="Arial"/>
                <a:cs typeface="Arial"/>
              </a:rPr>
              <a:t>FIRE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99786" y="2166620"/>
            <a:ext cx="2747645" cy="72390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620"/>
              </a:lnSpc>
              <a:spcBef>
                <a:spcPts val="405"/>
              </a:spcBef>
            </a:pPr>
            <a:r>
              <a:rPr sz="2400" b="1" dirty="0">
                <a:latin typeface="Arial"/>
                <a:cs typeface="Arial"/>
              </a:rPr>
              <a:t>RETURN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FIRE </a:t>
            </a:r>
            <a:r>
              <a:rPr sz="2400" b="1" dirty="0">
                <a:latin typeface="Arial"/>
                <a:cs typeface="Arial"/>
              </a:rPr>
              <a:t>AND</a:t>
            </a:r>
            <a:r>
              <a:rPr sz="2400" b="1" spc="-7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TAKE</a:t>
            </a:r>
            <a:r>
              <a:rPr sz="2400" b="1" spc="-7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COVER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676775" y="292100"/>
            <a:ext cx="28390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CARE</a:t>
            </a:r>
            <a:r>
              <a:rPr spc="-5" dirty="0"/>
              <a:t> </a:t>
            </a:r>
            <a:r>
              <a:rPr dirty="0"/>
              <a:t>UNDER </a:t>
            </a:r>
            <a:r>
              <a:rPr spc="-20" dirty="0"/>
              <a:t>FIRE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4713878" y="2175764"/>
            <a:ext cx="3355975" cy="72390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620"/>
              </a:lnSpc>
              <a:spcBef>
                <a:spcPts val="405"/>
              </a:spcBef>
            </a:pPr>
            <a:r>
              <a:rPr sz="2400" b="1" dirty="0">
                <a:latin typeface="Arial"/>
                <a:cs typeface="Arial"/>
              </a:rPr>
              <a:t>DIRECT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CASUALTY </a:t>
            </a:r>
            <a:r>
              <a:rPr sz="2400" b="1" dirty="0">
                <a:latin typeface="Arial"/>
                <a:cs typeface="Arial"/>
              </a:rPr>
              <a:t>TO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REMAIN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ENGAGED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713878" y="3166364"/>
            <a:ext cx="3337560" cy="10528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50"/>
              </a:lnSpc>
              <a:spcBef>
                <a:spcPts val="100"/>
              </a:spcBef>
            </a:pPr>
            <a:r>
              <a:rPr sz="2400" b="1" spc="-30" dirty="0">
                <a:latin typeface="Arial"/>
                <a:cs typeface="Arial"/>
              </a:rPr>
              <a:t>APPLY</a:t>
            </a:r>
            <a:r>
              <a:rPr sz="2400" b="1" spc="-9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SELF-</a:t>
            </a:r>
            <a:r>
              <a:rPr sz="2400" b="1" spc="-25" dirty="0">
                <a:latin typeface="Arial"/>
                <a:cs typeface="Arial"/>
              </a:rPr>
              <a:t>AID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605"/>
              </a:lnSpc>
            </a:pPr>
            <a:r>
              <a:rPr sz="2400" b="1" dirty="0">
                <a:latin typeface="Arial"/>
                <a:cs typeface="Arial"/>
              </a:rPr>
              <a:t>AND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MOVE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TO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COVER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735"/>
              </a:lnSpc>
            </a:pPr>
            <a:r>
              <a:rPr sz="2400" i="1" dirty="0">
                <a:latin typeface="Arial"/>
                <a:cs typeface="Arial"/>
              </a:rPr>
              <a:t>(if</a:t>
            </a:r>
            <a:r>
              <a:rPr sz="2400" i="1" spc="-5" dirty="0">
                <a:latin typeface="Arial"/>
                <a:cs typeface="Arial"/>
              </a:rPr>
              <a:t> </a:t>
            </a:r>
            <a:r>
              <a:rPr sz="2400" i="1" spc="-10" dirty="0">
                <a:latin typeface="Arial"/>
                <a:cs typeface="Arial"/>
              </a:rPr>
              <a:t>able)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371439" y="4586732"/>
            <a:ext cx="1746885" cy="845819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800" spc="-45" dirty="0">
                <a:latin typeface="Arial"/>
                <a:cs typeface="Arial"/>
              </a:rPr>
              <a:t>Using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available </a:t>
            </a:r>
            <a:r>
              <a:rPr sz="1800" spc="-55" dirty="0">
                <a:latin typeface="Arial"/>
                <a:cs typeface="Arial"/>
              </a:rPr>
              <a:t>resources,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ensure </a:t>
            </a:r>
            <a:r>
              <a:rPr sz="1800" spc="-45" dirty="0">
                <a:latin typeface="Arial"/>
                <a:cs typeface="Arial"/>
              </a:rPr>
              <a:t>scene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safety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4605528"/>
            <a:ext cx="938784" cy="819912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5552" y="3383279"/>
            <a:ext cx="1018032" cy="1014984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4038870" y="2083968"/>
            <a:ext cx="38100" cy="3240405"/>
          </a:xfrm>
          <a:custGeom>
            <a:avLst/>
            <a:gdLst/>
            <a:ahLst/>
            <a:cxnLst/>
            <a:rect l="l" t="t" r="r" b="b"/>
            <a:pathLst>
              <a:path w="38100" h="3240404">
                <a:moveTo>
                  <a:pt x="19050" y="0"/>
                </a:moveTo>
                <a:lnTo>
                  <a:pt x="11635" y="1497"/>
                </a:lnTo>
                <a:lnTo>
                  <a:pt x="5579" y="5579"/>
                </a:lnTo>
                <a:lnTo>
                  <a:pt x="1497" y="11635"/>
                </a:lnTo>
                <a:lnTo>
                  <a:pt x="0" y="19088"/>
                </a:lnTo>
                <a:lnTo>
                  <a:pt x="1497" y="26503"/>
                </a:lnTo>
                <a:lnTo>
                  <a:pt x="5579" y="32558"/>
                </a:lnTo>
                <a:lnTo>
                  <a:pt x="11635" y="36641"/>
                </a:lnTo>
                <a:lnTo>
                  <a:pt x="19050" y="38138"/>
                </a:lnTo>
                <a:lnTo>
                  <a:pt x="26464" y="36641"/>
                </a:lnTo>
                <a:lnTo>
                  <a:pt x="32520" y="32558"/>
                </a:lnTo>
                <a:lnTo>
                  <a:pt x="36602" y="26503"/>
                </a:lnTo>
                <a:lnTo>
                  <a:pt x="38100" y="19050"/>
                </a:lnTo>
                <a:lnTo>
                  <a:pt x="36602" y="11635"/>
                </a:lnTo>
                <a:lnTo>
                  <a:pt x="32520" y="5579"/>
                </a:lnTo>
                <a:lnTo>
                  <a:pt x="26464" y="1497"/>
                </a:lnTo>
                <a:lnTo>
                  <a:pt x="19050" y="0"/>
                </a:lnTo>
                <a:close/>
              </a:path>
              <a:path w="38100" h="3240404">
                <a:moveTo>
                  <a:pt x="19050" y="76238"/>
                </a:moveTo>
                <a:lnTo>
                  <a:pt x="11635" y="77735"/>
                </a:lnTo>
                <a:lnTo>
                  <a:pt x="5579" y="81817"/>
                </a:lnTo>
                <a:lnTo>
                  <a:pt x="1497" y="87873"/>
                </a:lnTo>
                <a:lnTo>
                  <a:pt x="0" y="95326"/>
                </a:lnTo>
                <a:lnTo>
                  <a:pt x="1497" y="102741"/>
                </a:lnTo>
                <a:lnTo>
                  <a:pt x="5579" y="108796"/>
                </a:lnTo>
                <a:lnTo>
                  <a:pt x="11635" y="112879"/>
                </a:lnTo>
                <a:lnTo>
                  <a:pt x="19050" y="114376"/>
                </a:lnTo>
                <a:lnTo>
                  <a:pt x="26465" y="112879"/>
                </a:lnTo>
                <a:lnTo>
                  <a:pt x="32520" y="108796"/>
                </a:lnTo>
                <a:lnTo>
                  <a:pt x="36603" y="102741"/>
                </a:lnTo>
                <a:lnTo>
                  <a:pt x="38100" y="95288"/>
                </a:lnTo>
                <a:lnTo>
                  <a:pt x="36602" y="87873"/>
                </a:lnTo>
                <a:lnTo>
                  <a:pt x="32520" y="81817"/>
                </a:lnTo>
                <a:lnTo>
                  <a:pt x="26464" y="77735"/>
                </a:lnTo>
                <a:lnTo>
                  <a:pt x="19050" y="76238"/>
                </a:lnTo>
                <a:close/>
              </a:path>
              <a:path w="38100" h="3240404">
                <a:moveTo>
                  <a:pt x="19050" y="152476"/>
                </a:moveTo>
                <a:lnTo>
                  <a:pt x="11635" y="153973"/>
                </a:lnTo>
                <a:lnTo>
                  <a:pt x="5579" y="158055"/>
                </a:lnTo>
                <a:lnTo>
                  <a:pt x="1497" y="164111"/>
                </a:lnTo>
                <a:lnTo>
                  <a:pt x="0" y="171564"/>
                </a:lnTo>
                <a:lnTo>
                  <a:pt x="1497" y="178979"/>
                </a:lnTo>
                <a:lnTo>
                  <a:pt x="5579" y="185035"/>
                </a:lnTo>
                <a:lnTo>
                  <a:pt x="11635" y="189117"/>
                </a:lnTo>
                <a:lnTo>
                  <a:pt x="19050" y="190614"/>
                </a:lnTo>
                <a:lnTo>
                  <a:pt x="26465" y="189117"/>
                </a:lnTo>
                <a:lnTo>
                  <a:pt x="32520" y="185035"/>
                </a:lnTo>
                <a:lnTo>
                  <a:pt x="36603" y="178979"/>
                </a:lnTo>
                <a:lnTo>
                  <a:pt x="38100" y="171526"/>
                </a:lnTo>
                <a:lnTo>
                  <a:pt x="36603" y="164111"/>
                </a:lnTo>
                <a:lnTo>
                  <a:pt x="32520" y="158055"/>
                </a:lnTo>
                <a:lnTo>
                  <a:pt x="26465" y="153973"/>
                </a:lnTo>
                <a:lnTo>
                  <a:pt x="19050" y="152476"/>
                </a:lnTo>
                <a:close/>
              </a:path>
              <a:path w="38100" h="3240404">
                <a:moveTo>
                  <a:pt x="19050" y="228714"/>
                </a:moveTo>
                <a:lnTo>
                  <a:pt x="11635" y="230211"/>
                </a:lnTo>
                <a:lnTo>
                  <a:pt x="5579" y="234294"/>
                </a:lnTo>
                <a:lnTo>
                  <a:pt x="1497" y="240349"/>
                </a:lnTo>
                <a:lnTo>
                  <a:pt x="0" y="247802"/>
                </a:lnTo>
                <a:lnTo>
                  <a:pt x="1497" y="255217"/>
                </a:lnTo>
                <a:lnTo>
                  <a:pt x="5579" y="261273"/>
                </a:lnTo>
                <a:lnTo>
                  <a:pt x="11635" y="265355"/>
                </a:lnTo>
                <a:lnTo>
                  <a:pt x="19050" y="266852"/>
                </a:lnTo>
                <a:lnTo>
                  <a:pt x="26465" y="265355"/>
                </a:lnTo>
                <a:lnTo>
                  <a:pt x="32520" y="261273"/>
                </a:lnTo>
                <a:lnTo>
                  <a:pt x="36603" y="255217"/>
                </a:lnTo>
                <a:lnTo>
                  <a:pt x="38100" y="247764"/>
                </a:lnTo>
                <a:lnTo>
                  <a:pt x="36603" y="240349"/>
                </a:lnTo>
                <a:lnTo>
                  <a:pt x="32520" y="234294"/>
                </a:lnTo>
                <a:lnTo>
                  <a:pt x="26465" y="230211"/>
                </a:lnTo>
                <a:lnTo>
                  <a:pt x="19050" y="228714"/>
                </a:lnTo>
                <a:close/>
              </a:path>
              <a:path w="38100" h="3240404">
                <a:moveTo>
                  <a:pt x="19050" y="304952"/>
                </a:moveTo>
                <a:lnTo>
                  <a:pt x="11635" y="306449"/>
                </a:lnTo>
                <a:lnTo>
                  <a:pt x="5579" y="310532"/>
                </a:lnTo>
                <a:lnTo>
                  <a:pt x="1497" y="316587"/>
                </a:lnTo>
                <a:lnTo>
                  <a:pt x="0" y="324040"/>
                </a:lnTo>
                <a:lnTo>
                  <a:pt x="1497" y="331456"/>
                </a:lnTo>
                <a:lnTo>
                  <a:pt x="5579" y="337511"/>
                </a:lnTo>
                <a:lnTo>
                  <a:pt x="11635" y="341593"/>
                </a:lnTo>
                <a:lnTo>
                  <a:pt x="19050" y="343090"/>
                </a:lnTo>
                <a:lnTo>
                  <a:pt x="26465" y="341593"/>
                </a:lnTo>
                <a:lnTo>
                  <a:pt x="32520" y="337511"/>
                </a:lnTo>
                <a:lnTo>
                  <a:pt x="36603" y="331456"/>
                </a:lnTo>
                <a:lnTo>
                  <a:pt x="38100" y="324002"/>
                </a:lnTo>
                <a:lnTo>
                  <a:pt x="36603" y="316587"/>
                </a:lnTo>
                <a:lnTo>
                  <a:pt x="32520" y="310532"/>
                </a:lnTo>
                <a:lnTo>
                  <a:pt x="26465" y="306449"/>
                </a:lnTo>
                <a:lnTo>
                  <a:pt x="19050" y="304952"/>
                </a:lnTo>
                <a:close/>
              </a:path>
              <a:path w="38100" h="3240404">
                <a:moveTo>
                  <a:pt x="19050" y="381190"/>
                </a:moveTo>
                <a:lnTo>
                  <a:pt x="11635" y="382687"/>
                </a:lnTo>
                <a:lnTo>
                  <a:pt x="5579" y="386770"/>
                </a:lnTo>
                <a:lnTo>
                  <a:pt x="1497" y="392825"/>
                </a:lnTo>
                <a:lnTo>
                  <a:pt x="0" y="400278"/>
                </a:lnTo>
                <a:lnTo>
                  <a:pt x="1497" y="407694"/>
                </a:lnTo>
                <a:lnTo>
                  <a:pt x="5579" y="413749"/>
                </a:lnTo>
                <a:lnTo>
                  <a:pt x="11635" y="417831"/>
                </a:lnTo>
                <a:lnTo>
                  <a:pt x="19050" y="419328"/>
                </a:lnTo>
                <a:lnTo>
                  <a:pt x="26465" y="417831"/>
                </a:lnTo>
                <a:lnTo>
                  <a:pt x="32520" y="413749"/>
                </a:lnTo>
                <a:lnTo>
                  <a:pt x="36603" y="407694"/>
                </a:lnTo>
                <a:lnTo>
                  <a:pt x="38100" y="400240"/>
                </a:lnTo>
                <a:lnTo>
                  <a:pt x="36603" y="392825"/>
                </a:lnTo>
                <a:lnTo>
                  <a:pt x="32520" y="386770"/>
                </a:lnTo>
                <a:lnTo>
                  <a:pt x="26465" y="382687"/>
                </a:lnTo>
                <a:lnTo>
                  <a:pt x="19050" y="381190"/>
                </a:lnTo>
                <a:close/>
              </a:path>
              <a:path w="38100" h="3240404">
                <a:moveTo>
                  <a:pt x="19050" y="457428"/>
                </a:moveTo>
                <a:lnTo>
                  <a:pt x="11635" y="458925"/>
                </a:lnTo>
                <a:lnTo>
                  <a:pt x="5579" y="463008"/>
                </a:lnTo>
                <a:lnTo>
                  <a:pt x="1497" y="469063"/>
                </a:lnTo>
                <a:lnTo>
                  <a:pt x="0" y="476516"/>
                </a:lnTo>
                <a:lnTo>
                  <a:pt x="1497" y="483932"/>
                </a:lnTo>
                <a:lnTo>
                  <a:pt x="5579" y="489987"/>
                </a:lnTo>
                <a:lnTo>
                  <a:pt x="11635" y="494069"/>
                </a:lnTo>
                <a:lnTo>
                  <a:pt x="19050" y="495566"/>
                </a:lnTo>
                <a:lnTo>
                  <a:pt x="26465" y="494069"/>
                </a:lnTo>
                <a:lnTo>
                  <a:pt x="32520" y="489987"/>
                </a:lnTo>
                <a:lnTo>
                  <a:pt x="36603" y="483932"/>
                </a:lnTo>
                <a:lnTo>
                  <a:pt x="38100" y="476478"/>
                </a:lnTo>
                <a:lnTo>
                  <a:pt x="36603" y="469063"/>
                </a:lnTo>
                <a:lnTo>
                  <a:pt x="32520" y="463008"/>
                </a:lnTo>
                <a:lnTo>
                  <a:pt x="26465" y="458925"/>
                </a:lnTo>
                <a:lnTo>
                  <a:pt x="19050" y="457428"/>
                </a:lnTo>
                <a:close/>
              </a:path>
              <a:path w="38100" h="3240404">
                <a:moveTo>
                  <a:pt x="19050" y="533666"/>
                </a:moveTo>
                <a:lnTo>
                  <a:pt x="11635" y="535163"/>
                </a:lnTo>
                <a:lnTo>
                  <a:pt x="5579" y="539246"/>
                </a:lnTo>
                <a:lnTo>
                  <a:pt x="1497" y="545301"/>
                </a:lnTo>
                <a:lnTo>
                  <a:pt x="0" y="552754"/>
                </a:lnTo>
                <a:lnTo>
                  <a:pt x="1497" y="560170"/>
                </a:lnTo>
                <a:lnTo>
                  <a:pt x="5579" y="566225"/>
                </a:lnTo>
                <a:lnTo>
                  <a:pt x="11635" y="570307"/>
                </a:lnTo>
                <a:lnTo>
                  <a:pt x="19050" y="571804"/>
                </a:lnTo>
                <a:lnTo>
                  <a:pt x="26465" y="570307"/>
                </a:lnTo>
                <a:lnTo>
                  <a:pt x="32520" y="566225"/>
                </a:lnTo>
                <a:lnTo>
                  <a:pt x="36603" y="560170"/>
                </a:lnTo>
                <a:lnTo>
                  <a:pt x="38100" y="552716"/>
                </a:lnTo>
                <a:lnTo>
                  <a:pt x="36603" y="545301"/>
                </a:lnTo>
                <a:lnTo>
                  <a:pt x="32520" y="539246"/>
                </a:lnTo>
                <a:lnTo>
                  <a:pt x="26465" y="535163"/>
                </a:lnTo>
                <a:lnTo>
                  <a:pt x="19050" y="533666"/>
                </a:lnTo>
                <a:close/>
              </a:path>
              <a:path w="38100" h="3240404">
                <a:moveTo>
                  <a:pt x="19050" y="609904"/>
                </a:moveTo>
                <a:lnTo>
                  <a:pt x="11635" y="611401"/>
                </a:lnTo>
                <a:lnTo>
                  <a:pt x="5579" y="615484"/>
                </a:lnTo>
                <a:lnTo>
                  <a:pt x="1497" y="621539"/>
                </a:lnTo>
                <a:lnTo>
                  <a:pt x="0" y="628992"/>
                </a:lnTo>
                <a:lnTo>
                  <a:pt x="1497" y="636408"/>
                </a:lnTo>
                <a:lnTo>
                  <a:pt x="5579" y="642463"/>
                </a:lnTo>
                <a:lnTo>
                  <a:pt x="11635" y="646545"/>
                </a:lnTo>
                <a:lnTo>
                  <a:pt x="19050" y="648042"/>
                </a:lnTo>
                <a:lnTo>
                  <a:pt x="26465" y="646545"/>
                </a:lnTo>
                <a:lnTo>
                  <a:pt x="32520" y="642463"/>
                </a:lnTo>
                <a:lnTo>
                  <a:pt x="36603" y="636408"/>
                </a:lnTo>
                <a:lnTo>
                  <a:pt x="38100" y="628954"/>
                </a:lnTo>
                <a:lnTo>
                  <a:pt x="36603" y="621539"/>
                </a:lnTo>
                <a:lnTo>
                  <a:pt x="32520" y="615484"/>
                </a:lnTo>
                <a:lnTo>
                  <a:pt x="26465" y="611401"/>
                </a:lnTo>
                <a:lnTo>
                  <a:pt x="19050" y="609904"/>
                </a:lnTo>
                <a:close/>
              </a:path>
              <a:path w="38100" h="3240404">
                <a:moveTo>
                  <a:pt x="19050" y="686142"/>
                </a:moveTo>
                <a:lnTo>
                  <a:pt x="11635" y="687639"/>
                </a:lnTo>
                <a:lnTo>
                  <a:pt x="5579" y="691722"/>
                </a:lnTo>
                <a:lnTo>
                  <a:pt x="1497" y="697777"/>
                </a:lnTo>
                <a:lnTo>
                  <a:pt x="0" y="705231"/>
                </a:lnTo>
                <a:lnTo>
                  <a:pt x="1497" y="712646"/>
                </a:lnTo>
                <a:lnTo>
                  <a:pt x="5579" y="718701"/>
                </a:lnTo>
                <a:lnTo>
                  <a:pt x="11635" y="722784"/>
                </a:lnTo>
                <a:lnTo>
                  <a:pt x="19050" y="724281"/>
                </a:lnTo>
                <a:lnTo>
                  <a:pt x="26465" y="722784"/>
                </a:lnTo>
                <a:lnTo>
                  <a:pt x="32520" y="718701"/>
                </a:lnTo>
                <a:lnTo>
                  <a:pt x="36603" y="712646"/>
                </a:lnTo>
                <a:lnTo>
                  <a:pt x="38100" y="705192"/>
                </a:lnTo>
                <a:lnTo>
                  <a:pt x="36603" y="697777"/>
                </a:lnTo>
                <a:lnTo>
                  <a:pt x="32520" y="691722"/>
                </a:lnTo>
                <a:lnTo>
                  <a:pt x="26465" y="687639"/>
                </a:lnTo>
                <a:lnTo>
                  <a:pt x="19050" y="686142"/>
                </a:lnTo>
                <a:close/>
              </a:path>
              <a:path w="38100" h="3240404">
                <a:moveTo>
                  <a:pt x="19050" y="762381"/>
                </a:moveTo>
                <a:lnTo>
                  <a:pt x="11635" y="763878"/>
                </a:lnTo>
                <a:lnTo>
                  <a:pt x="5579" y="767960"/>
                </a:lnTo>
                <a:lnTo>
                  <a:pt x="1497" y="774016"/>
                </a:lnTo>
                <a:lnTo>
                  <a:pt x="0" y="781469"/>
                </a:lnTo>
                <a:lnTo>
                  <a:pt x="1497" y="788884"/>
                </a:lnTo>
                <a:lnTo>
                  <a:pt x="5579" y="794939"/>
                </a:lnTo>
                <a:lnTo>
                  <a:pt x="11635" y="799022"/>
                </a:lnTo>
                <a:lnTo>
                  <a:pt x="19050" y="800519"/>
                </a:lnTo>
                <a:lnTo>
                  <a:pt x="26465" y="799022"/>
                </a:lnTo>
                <a:lnTo>
                  <a:pt x="32520" y="794939"/>
                </a:lnTo>
                <a:lnTo>
                  <a:pt x="36603" y="788884"/>
                </a:lnTo>
                <a:lnTo>
                  <a:pt x="38100" y="781431"/>
                </a:lnTo>
                <a:lnTo>
                  <a:pt x="36603" y="774016"/>
                </a:lnTo>
                <a:lnTo>
                  <a:pt x="32520" y="767960"/>
                </a:lnTo>
                <a:lnTo>
                  <a:pt x="26465" y="763878"/>
                </a:lnTo>
                <a:lnTo>
                  <a:pt x="19050" y="762381"/>
                </a:lnTo>
                <a:close/>
              </a:path>
              <a:path w="38100" h="3240404">
                <a:moveTo>
                  <a:pt x="19050" y="838619"/>
                </a:moveTo>
                <a:lnTo>
                  <a:pt x="11635" y="840116"/>
                </a:lnTo>
                <a:lnTo>
                  <a:pt x="5579" y="844198"/>
                </a:lnTo>
                <a:lnTo>
                  <a:pt x="1497" y="850254"/>
                </a:lnTo>
                <a:lnTo>
                  <a:pt x="0" y="857707"/>
                </a:lnTo>
                <a:lnTo>
                  <a:pt x="1497" y="865122"/>
                </a:lnTo>
                <a:lnTo>
                  <a:pt x="5579" y="871177"/>
                </a:lnTo>
                <a:lnTo>
                  <a:pt x="11635" y="875260"/>
                </a:lnTo>
                <a:lnTo>
                  <a:pt x="19050" y="876757"/>
                </a:lnTo>
                <a:lnTo>
                  <a:pt x="26465" y="875260"/>
                </a:lnTo>
                <a:lnTo>
                  <a:pt x="32520" y="871177"/>
                </a:lnTo>
                <a:lnTo>
                  <a:pt x="36603" y="865122"/>
                </a:lnTo>
                <a:lnTo>
                  <a:pt x="38100" y="857669"/>
                </a:lnTo>
                <a:lnTo>
                  <a:pt x="36603" y="850254"/>
                </a:lnTo>
                <a:lnTo>
                  <a:pt x="32520" y="844198"/>
                </a:lnTo>
                <a:lnTo>
                  <a:pt x="26465" y="840116"/>
                </a:lnTo>
                <a:lnTo>
                  <a:pt x="19050" y="838619"/>
                </a:lnTo>
                <a:close/>
              </a:path>
              <a:path w="38100" h="3240404">
                <a:moveTo>
                  <a:pt x="19050" y="914857"/>
                </a:moveTo>
                <a:lnTo>
                  <a:pt x="11635" y="916354"/>
                </a:lnTo>
                <a:lnTo>
                  <a:pt x="5579" y="920436"/>
                </a:lnTo>
                <a:lnTo>
                  <a:pt x="1497" y="926492"/>
                </a:lnTo>
                <a:lnTo>
                  <a:pt x="0" y="933945"/>
                </a:lnTo>
                <a:lnTo>
                  <a:pt x="1497" y="941360"/>
                </a:lnTo>
                <a:lnTo>
                  <a:pt x="5579" y="947416"/>
                </a:lnTo>
                <a:lnTo>
                  <a:pt x="11635" y="951498"/>
                </a:lnTo>
                <a:lnTo>
                  <a:pt x="19050" y="952995"/>
                </a:lnTo>
                <a:lnTo>
                  <a:pt x="26465" y="951498"/>
                </a:lnTo>
                <a:lnTo>
                  <a:pt x="32520" y="947416"/>
                </a:lnTo>
                <a:lnTo>
                  <a:pt x="36603" y="941360"/>
                </a:lnTo>
                <a:lnTo>
                  <a:pt x="38100" y="933907"/>
                </a:lnTo>
                <a:lnTo>
                  <a:pt x="36603" y="926492"/>
                </a:lnTo>
                <a:lnTo>
                  <a:pt x="32520" y="920436"/>
                </a:lnTo>
                <a:lnTo>
                  <a:pt x="26465" y="916354"/>
                </a:lnTo>
                <a:lnTo>
                  <a:pt x="19050" y="914857"/>
                </a:lnTo>
                <a:close/>
              </a:path>
              <a:path w="38100" h="3240404">
                <a:moveTo>
                  <a:pt x="19050" y="991095"/>
                </a:moveTo>
                <a:lnTo>
                  <a:pt x="11635" y="992592"/>
                </a:lnTo>
                <a:lnTo>
                  <a:pt x="5579" y="996675"/>
                </a:lnTo>
                <a:lnTo>
                  <a:pt x="1497" y="1002730"/>
                </a:lnTo>
                <a:lnTo>
                  <a:pt x="0" y="1010183"/>
                </a:lnTo>
                <a:lnTo>
                  <a:pt x="1497" y="1017598"/>
                </a:lnTo>
                <a:lnTo>
                  <a:pt x="5579" y="1023654"/>
                </a:lnTo>
                <a:lnTo>
                  <a:pt x="11635" y="1027736"/>
                </a:lnTo>
                <a:lnTo>
                  <a:pt x="19050" y="1029233"/>
                </a:lnTo>
                <a:lnTo>
                  <a:pt x="26465" y="1027736"/>
                </a:lnTo>
                <a:lnTo>
                  <a:pt x="32520" y="1023654"/>
                </a:lnTo>
                <a:lnTo>
                  <a:pt x="36603" y="1017598"/>
                </a:lnTo>
                <a:lnTo>
                  <a:pt x="38100" y="1010145"/>
                </a:lnTo>
                <a:lnTo>
                  <a:pt x="36603" y="1002730"/>
                </a:lnTo>
                <a:lnTo>
                  <a:pt x="32520" y="996675"/>
                </a:lnTo>
                <a:lnTo>
                  <a:pt x="26465" y="992592"/>
                </a:lnTo>
                <a:lnTo>
                  <a:pt x="19050" y="991095"/>
                </a:lnTo>
                <a:close/>
              </a:path>
              <a:path w="38100" h="3240404">
                <a:moveTo>
                  <a:pt x="19050" y="1067333"/>
                </a:moveTo>
                <a:lnTo>
                  <a:pt x="11635" y="1068830"/>
                </a:lnTo>
                <a:lnTo>
                  <a:pt x="5579" y="1072913"/>
                </a:lnTo>
                <a:lnTo>
                  <a:pt x="1497" y="1078968"/>
                </a:lnTo>
                <a:lnTo>
                  <a:pt x="0" y="1086421"/>
                </a:lnTo>
                <a:lnTo>
                  <a:pt x="1497" y="1093837"/>
                </a:lnTo>
                <a:lnTo>
                  <a:pt x="5579" y="1099892"/>
                </a:lnTo>
                <a:lnTo>
                  <a:pt x="11635" y="1103974"/>
                </a:lnTo>
                <a:lnTo>
                  <a:pt x="19050" y="1105471"/>
                </a:lnTo>
                <a:lnTo>
                  <a:pt x="26465" y="1103974"/>
                </a:lnTo>
                <a:lnTo>
                  <a:pt x="32520" y="1099892"/>
                </a:lnTo>
                <a:lnTo>
                  <a:pt x="36603" y="1093837"/>
                </a:lnTo>
                <a:lnTo>
                  <a:pt x="38100" y="1086383"/>
                </a:lnTo>
                <a:lnTo>
                  <a:pt x="36603" y="1078968"/>
                </a:lnTo>
                <a:lnTo>
                  <a:pt x="32520" y="1072913"/>
                </a:lnTo>
                <a:lnTo>
                  <a:pt x="26465" y="1068830"/>
                </a:lnTo>
                <a:lnTo>
                  <a:pt x="19050" y="1067333"/>
                </a:lnTo>
                <a:close/>
              </a:path>
              <a:path w="38100" h="3240404">
                <a:moveTo>
                  <a:pt x="19050" y="1143571"/>
                </a:moveTo>
                <a:lnTo>
                  <a:pt x="11635" y="1145068"/>
                </a:lnTo>
                <a:lnTo>
                  <a:pt x="5579" y="1149151"/>
                </a:lnTo>
                <a:lnTo>
                  <a:pt x="1497" y="1155206"/>
                </a:lnTo>
                <a:lnTo>
                  <a:pt x="0" y="1162659"/>
                </a:lnTo>
                <a:lnTo>
                  <a:pt x="1497" y="1170075"/>
                </a:lnTo>
                <a:lnTo>
                  <a:pt x="5579" y="1176130"/>
                </a:lnTo>
                <a:lnTo>
                  <a:pt x="11635" y="1180212"/>
                </a:lnTo>
                <a:lnTo>
                  <a:pt x="19050" y="1181709"/>
                </a:lnTo>
                <a:lnTo>
                  <a:pt x="26465" y="1180212"/>
                </a:lnTo>
                <a:lnTo>
                  <a:pt x="32520" y="1176130"/>
                </a:lnTo>
                <a:lnTo>
                  <a:pt x="36603" y="1170075"/>
                </a:lnTo>
                <a:lnTo>
                  <a:pt x="38100" y="1162621"/>
                </a:lnTo>
                <a:lnTo>
                  <a:pt x="36603" y="1155206"/>
                </a:lnTo>
                <a:lnTo>
                  <a:pt x="32520" y="1149151"/>
                </a:lnTo>
                <a:lnTo>
                  <a:pt x="26465" y="1145068"/>
                </a:lnTo>
                <a:lnTo>
                  <a:pt x="19050" y="1143571"/>
                </a:lnTo>
                <a:close/>
              </a:path>
              <a:path w="38100" h="3240404">
                <a:moveTo>
                  <a:pt x="19051" y="1219809"/>
                </a:moveTo>
                <a:lnTo>
                  <a:pt x="11635" y="1221306"/>
                </a:lnTo>
                <a:lnTo>
                  <a:pt x="5580" y="1225389"/>
                </a:lnTo>
                <a:lnTo>
                  <a:pt x="1498" y="1231444"/>
                </a:lnTo>
                <a:lnTo>
                  <a:pt x="1" y="1238897"/>
                </a:lnTo>
                <a:lnTo>
                  <a:pt x="1498" y="1246313"/>
                </a:lnTo>
                <a:lnTo>
                  <a:pt x="5580" y="1252368"/>
                </a:lnTo>
                <a:lnTo>
                  <a:pt x="11635" y="1256450"/>
                </a:lnTo>
                <a:lnTo>
                  <a:pt x="19051" y="1257947"/>
                </a:lnTo>
                <a:lnTo>
                  <a:pt x="26466" y="1256450"/>
                </a:lnTo>
                <a:lnTo>
                  <a:pt x="32521" y="1252368"/>
                </a:lnTo>
                <a:lnTo>
                  <a:pt x="36604" y="1246313"/>
                </a:lnTo>
                <a:lnTo>
                  <a:pt x="38101" y="1238859"/>
                </a:lnTo>
                <a:lnTo>
                  <a:pt x="36604" y="1231444"/>
                </a:lnTo>
                <a:lnTo>
                  <a:pt x="32521" y="1225389"/>
                </a:lnTo>
                <a:lnTo>
                  <a:pt x="26466" y="1221306"/>
                </a:lnTo>
                <a:lnTo>
                  <a:pt x="19051" y="1219809"/>
                </a:lnTo>
                <a:close/>
              </a:path>
              <a:path w="38100" h="3240404">
                <a:moveTo>
                  <a:pt x="19051" y="1296047"/>
                </a:moveTo>
                <a:lnTo>
                  <a:pt x="11635" y="1297544"/>
                </a:lnTo>
                <a:lnTo>
                  <a:pt x="5580" y="1301627"/>
                </a:lnTo>
                <a:lnTo>
                  <a:pt x="1498" y="1307682"/>
                </a:lnTo>
                <a:lnTo>
                  <a:pt x="1" y="1315135"/>
                </a:lnTo>
                <a:lnTo>
                  <a:pt x="1498" y="1322551"/>
                </a:lnTo>
                <a:lnTo>
                  <a:pt x="5580" y="1328606"/>
                </a:lnTo>
                <a:lnTo>
                  <a:pt x="11635" y="1332688"/>
                </a:lnTo>
                <a:lnTo>
                  <a:pt x="19051" y="1334185"/>
                </a:lnTo>
                <a:lnTo>
                  <a:pt x="26466" y="1332688"/>
                </a:lnTo>
                <a:lnTo>
                  <a:pt x="32521" y="1328606"/>
                </a:lnTo>
                <a:lnTo>
                  <a:pt x="36604" y="1322551"/>
                </a:lnTo>
                <a:lnTo>
                  <a:pt x="38101" y="1315097"/>
                </a:lnTo>
                <a:lnTo>
                  <a:pt x="36604" y="1307682"/>
                </a:lnTo>
                <a:lnTo>
                  <a:pt x="32521" y="1301627"/>
                </a:lnTo>
                <a:lnTo>
                  <a:pt x="26466" y="1297544"/>
                </a:lnTo>
                <a:lnTo>
                  <a:pt x="19051" y="1296047"/>
                </a:lnTo>
                <a:close/>
              </a:path>
              <a:path w="38100" h="3240404">
                <a:moveTo>
                  <a:pt x="19051" y="1372285"/>
                </a:moveTo>
                <a:lnTo>
                  <a:pt x="11635" y="1373782"/>
                </a:lnTo>
                <a:lnTo>
                  <a:pt x="5580" y="1377865"/>
                </a:lnTo>
                <a:lnTo>
                  <a:pt x="1498" y="1383920"/>
                </a:lnTo>
                <a:lnTo>
                  <a:pt x="1" y="1391373"/>
                </a:lnTo>
                <a:lnTo>
                  <a:pt x="1498" y="1398789"/>
                </a:lnTo>
                <a:lnTo>
                  <a:pt x="5580" y="1404844"/>
                </a:lnTo>
                <a:lnTo>
                  <a:pt x="11635" y="1408926"/>
                </a:lnTo>
                <a:lnTo>
                  <a:pt x="19051" y="1410423"/>
                </a:lnTo>
                <a:lnTo>
                  <a:pt x="26466" y="1408926"/>
                </a:lnTo>
                <a:lnTo>
                  <a:pt x="32521" y="1404844"/>
                </a:lnTo>
                <a:lnTo>
                  <a:pt x="36604" y="1398789"/>
                </a:lnTo>
                <a:lnTo>
                  <a:pt x="38101" y="1391335"/>
                </a:lnTo>
                <a:lnTo>
                  <a:pt x="36604" y="1383920"/>
                </a:lnTo>
                <a:lnTo>
                  <a:pt x="32521" y="1377865"/>
                </a:lnTo>
                <a:lnTo>
                  <a:pt x="26466" y="1373782"/>
                </a:lnTo>
                <a:lnTo>
                  <a:pt x="19051" y="1372285"/>
                </a:lnTo>
                <a:close/>
              </a:path>
              <a:path w="38100" h="3240404">
                <a:moveTo>
                  <a:pt x="19051" y="1448523"/>
                </a:moveTo>
                <a:lnTo>
                  <a:pt x="11635" y="1450020"/>
                </a:lnTo>
                <a:lnTo>
                  <a:pt x="5580" y="1454103"/>
                </a:lnTo>
                <a:lnTo>
                  <a:pt x="1498" y="1460158"/>
                </a:lnTo>
                <a:lnTo>
                  <a:pt x="1" y="1467612"/>
                </a:lnTo>
                <a:lnTo>
                  <a:pt x="1498" y="1475027"/>
                </a:lnTo>
                <a:lnTo>
                  <a:pt x="5580" y="1481082"/>
                </a:lnTo>
                <a:lnTo>
                  <a:pt x="11635" y="1485165"/>
                </a:lnTo>
                <a:lnTo>
                  <a:pt x="19051" y="1486662"/>
                </a:lnTo>
                <a:lnTo>
                  <a:pt x="26466" y="1485165"/>
                </a:lnTo>
                <a:lnTo>
                  <a:pt x="32521" y="1481082"/>
                </a:lnTo>
                <a:lnTo>
                  <a:pt x="36604" y="1475027"/>
                </a:lnTo>
                <a:lnTo>
                  <a:pt x="38101" y="1467573"/>
                </a:lnTo>
                <a:lnTo>
                  <a:pt x="36604" y="1460158"/>
                </a:lnTo>
                <a:lnTo>
                  <a:pt x="32521" y="1454103"/>
                </a:lnTo>
                <a:lnTo>
                  <a:pt x="26466" y="1450020"/>
                </a:lnTo>
                <a:lnTo>
                  <a:pt x="19051" y="1448523"/>
                </a:lnTo>
                <a:close/>
              </a:path>
              <a:path w="38100" h="3240404">
                <a:moveTo>
                  <a:pt x="19051" y="1524762"/>
                </a:moveTo>
                <a:lnTo>
                  <a:pt x="11635" y="1526259"/>
                </a:lnTo>
                <a:lnTo>
                  <a:pt x="5580" y="1530341"/>
                </a:lnTo>
                <a:lnTo>
                  <a:pt x="1498" y="1536397"/>
                </a:lnTo>
                <a:lnTo>
                  <a:pt x="1" y="1543850"/>
                </a:lnTo>
                <a:lnTo>
                  <a:pt x="1498" y="1551265"/>
                </a:lnTo>
                <a:lnTo>
                  <a:pt x="5580" y="1557320"/>
                </a:lnTo>
                <a:lnTo>
                  <a:pt x="11635" y="1561403"/>
                </a:lnTo>
                <a:lnTo>
                  <a:pt x="19051" y="1562900"/>
                </a:lnTo>
                <a:lnTo>
                  <a:pt x="26466" y="1561403"/>
                </a:lnTo>
                <a:lnTo>
                  <a:pt x="32521" y="1557320"/>
                </a:lnTo>
                <a:lnTo>
                  <a:pt x="36604" y="1551265"/>
                </a:lnTo>
                <a:lnTo>
                  <a:pt x="38101" y="1543812"/>
                </a:lnTo>
                <a:lnTo>
                  <a:pt x="36604" y="1536397"/>
                </a:lnTo>
                <a:lnTo>
                  <a:pt x="32521" y="1530341"/>
                </a:lnTo>
                <a:lnTo>
                  <a:pt x="26466" y="1526259"/>
                </a:lnTo>
                <a:lnTo>
                  <a:pt x="19051" y="1524762"/>
                </a:lnTo>
                <a:close/>
              </a:path>
              <a:path w="38100" h="3240404">
                <a:moveTo>
                  <a:pt x="19051" y="1601000"/>
                </a:moveTo>
                <a:lnTo>
                  <a:pt x="11635" y="1602497"/>
                </a:lnTo>
                <a:lnTo>
                  <a:pt x="5580" y="1606579"/>
                </a:lnTo>
                <a:lnTo>
                  <a:pt x="1498" y="1612635"/>
                </a:lnTo>
                <a:lnTo>
                  <a:pt x="1" y="1620088"/>
                </a:lnTo>
                <a:lnTo>
                  <a:pt x="1498" y="1627503"/>
                </a:lnTo>
                <a:lnTo>
                  <a:pt x="5580" y="1633558"/>
                </a:lnTo>
                <a:lnTo>
                  <a:pt x="11635" y="1637641"/>
                </a:lnTo>
                <a:lnTo>
                  <a:pt x="19051" y="1639138"/>
                </a:lnTo>
                <a:lnTo>
                  <a:pt x="26466" y="1637641"/>
                </a:lnTo>
                <a:lnTo>
                  <a:pt x="32521" y="1633558"/>
                </a:lnTo>
                <a:lnTo>
                  <a:pt x="36604" y="1627503"/>
                </a:lnTo>
                <a:lnTo>
                  <a:pt x="38101" y="1620050"/>
                </a:lnTo>
                <a:lnTo>
                  <a:pt x="36604" y="1612635"/>
                </a:lnTo>
                <a:lnTo>
                  <a:pt x="32521" y="1606579"/>
                </a:lnTo>
                <a:lnTo>
                  <a:pt x="26466" y="1602497"/>
                </a:lnTo>
                <a:lnTo>
                  <a:pt x="19051" y="1601000"/>
                </a:lnTo>
                <a:close/>
              </a:path>
              <a:path w="38100" h="3240404">
                <a:moveTo>
                  <a:pt x="19051" y="1677238"/>
                </a:moveTo>
                <a:lnTo>
                  <a:pt x="11635" y="1678735"/>
                </a:lnTo>
                <a:lnTo>
                  <a:pt x="5580" y="1682817"/>
                </a:lnTo>
                <a:lnTo>
                  <a:pt x="1498" y="1688873"/>
                </a:lnTo>
                <a:lnTo>
                  <a:pt x="1" y="1696326"/>
                </a:lnTo>
                <a:lnTo>
                  <a:pt x="1498" y="1703741"/>
                </a:lnTo>
                <a:lnTo>
                  <a:pt x="5580" y="1709797"/>
                </a:lnTo>
                <a:lnTo>
                  <a:pt x="11635" y="1713879"/>
                </a:lnTo>
                <a:lnTo>
                  <a:pt x="19051" y="1715376"/>
                </a:lnTo>
                <a:lnTo>
                  <a:pt x="26466" y="1713879"/>
                </a:lnTo>
                <a:lnTo>
                  <a:pt x="32521" y="1709797"/>
                </a:lnTo>
                <a:lnTo>
                  <a:pt x="36604" y="1703741"/>
                </a:lnTo>
                <a:lnTo>
                  <a:pt x="38101" y="1696288"/>
                </a:lnTo>
                <a:lnTo>
                  <a:pt x="36604" y="1688873"/>
                </a:lnTo>
                <a:lnTo>
                  <a:pt x="32521" y="1682817"/>
                </a:lnTo>
                <a:lnTo>
                  <a:pt x="26466" y="1678735"/>
                </a:lnTo>
                <a:lnTo>
                  <a:pt x="19051" y="1677238"/>
                </a:lnTo>
                <a:close/>
              </a:path>
              <a:path w="38100" h="3240404">
                <a:moveTo>
                  <a:pt x="19051" y="1753476"/>
                </a:moveTo>
                <a:lnTo>
                  <a:pt x="11635" y="1754973"/>
                </a:lnTo>
                <a:lnTo>
                  <a:pt x="5580" y="1759056"/>
                </a:lnTo>
                <a:lnTo>
                  <a:pt x="1498" y="1765111"/>
                </a:lnTo>
                <a:lnTo>
                  <a:pt x="1" y="1772564"/>
                </a:lnTo>
                <a:lnTo>
                  <a:pt x="1498" y="1779979"/>
                </a:lnTo>
                <a:lnTo>
                  <a:pt x="5580" y="1786034"/>
                </a:lnTo>
                <a:lnTo>
                  <a:pt x="11635" y="1790117"/>
                </a:lnTo>
                <a:lnTo>
                  <a:pt x="19051" y="1791614"/>
                </a:lnTo>
                <a:lnTo>
                  <a:pt x="26466" y="1790117"/>
                </a:lnTo>
                <a:lnTo>
                  <a:pt x="32521" y="1786034"/>
                </a:lnTo>
                <a:lnTo>
                  <a:pt x="36604" y="1779979"/>
                </a:lnTo>
                <a:lnTo>
                  <a:pt x="38101" y="1772526"/>
                </a:lnTo>
                <a:lnTo>
                  <a:pt x="36604" y="1765111"/>
                </a:lnTo>
                <a:lnTo>
                  <a:pt x="32521" y="1759056"/>
                </a:lnTo>
                <a:lnTo>
                  <a:pt x="26466" y="1754973"/>
                </a:lnTo>
                <a:lnTo>
                  <a:pt x="19051" y="1753476"/>
                </a:lnTo>
                <a:close/>
              </a:path>
              <a:path w="38100" h="3240404">
                <a:moveTo>
                  <a:pt x="19051" y="1829714"/>
                </a:moveTo>
                <a:lnTo>
                  <a:pt x="11635" y="1831211"/>
                </a:lnTo>
                <a:lnTo>
                  <a:pt x="5580" y="1835294"/>
                </a:lnTo>
                <a:lnTo>
                  <a:pt x="1498" y="1841349"/>
                </a:lnTo>
                <a:lnTo>
                  <a:pt x="1" y="1848802"/>
                </a:lnTo>
                <a:lnTo>
                  <a:pt x="1498" y="1856217"/>
                </a:lnTo>
                <a:lnTo>
                  <a:pt x="5580" y="1862272"/>
                </a:lnTo>
                <a:lnTo>
                  <a:pt x="11635" y="1866355"/>
                </a:lnTo>
                <a:lnTo>
                  <a:pt x="19051" y="1867852"/>
                </a:lnTo>
                <a:lnTo>
                  <a:pt x="26466" y="1866355"/>
                </a:lnTo>
                <a:lnTo>
                  <a:pt x="32521" y="1862272"/>
                </a:lnTo>
                <a:lnTo>
                  <a:pt x="36604" y="1856217"/>
                </a:lnTo>
                <a:lnTo>
                  <a:pt x="38101" y="1848764"/>
                </a:lnTo>
                <a:lnTo>
                  <a:pt x="36604" y="1841349"/>
                </a:lnTo>
                <a:lnTo>
                  <a:pt x="32521" y="1835294"/>
                </a:lnTo>
                <a:lnTo>
                  <a:pt x="26466" y="1831211"/>
                </a:lnTo>
                <a:lnTo>
                  <a:pt x="19051" y="1829714"/>
                </a:lnTo>
                <a:close/>
              </a:path>
              <a:path w="38100" h="3240404">
                <a:moveTo>
                  <a:pt x="19051" y="1905952"/>
                </a:moveTo>
                <a:lnTo>
                  <a:pt x="11635" y="1907449"/>
                </a:lnTo>
                <a:lnTo>
                  <a:pt x="5580" y="1911532"/>
                </a:lnTo>
                <a:lnTo>
                  <a:pt x="1498" y="1917587"/>
                </a:lnTo>
                <a:lnTo>
                  <a:pt x="1" y="1925040"/>
                </a:lnTo>
                <a:lnTo>
                  <a:pt x="1498" y="1932455"/>
                </a:lnTo>
                <a:lnTo>
                  <a:pt x="5580" y="1938510"/>
                </a:lnTo>
                <a:lnTo>
                  <a:pt x="11635" y="1942593"/>
                </a:lnTo>
                <a:lnTo>
                  <a:pt x="19051" y="1944090"/>
                </a:lnTo>
                <a:lnTo>
                  <a:pt x="26466" y="1942593"/>
                </a:lnTo>
                <a:lnTo>
                  <a:pt x="32521" y="1938510"/>
                </a:lnTo>
                <a:lnTo>
                  <a:pt x="36604" y="1932455"/>
                </a:lnTo>
                <a:lnTo>
                  <a:pt x="38101" y="1925002"/>
                </a:lnTo>
                <a:lnTo>
                  <a:pt x="36604" y="1917587"/>
                </a:lnTo>
                <a:lnTo>
                  <a:pt x="32521" y="1911532"/>
                </a:lnTo>
                <a:lnTo>
                  <a:pt x="26466" y="1907449"/>
                </a:lnTo>
                <a:lnTo>
                  <a:pt x="19051" y="1905952"/>
                </a:lnTo>
                <a:close/>
              </a:path>
              <a:path w="38100" h="3240404">
                <a:moveTo>
                  <a:pt x="19051" y="1982190"/>
                </a:moveTo>
                <a:lnTo>
                  <a:pt x="11635" y="1983687"/>
                </a:lnTo>
                <a:lnTo>
                  <a:pt x="5580" y="1987770"/>
                </a:lnTo>
                <a:lnTo>
                  <a:pt x="1498" y="1993825"/>
                </a:lnTo>
                <a:lnTo>
                  <a:pt x="1" y="2001278"/>
                </a:lnTo>
                <a:lnTo>
                  <a:pt x="1498" y="2008693"/>
                </a:lnTo>
                <a:lnTo>
                  <a:pt x="5580" y="2014748"/>
                </a:lnTo>
                <a:lnTo>
                  <a:pt x="11635" y="2018831"/>
                </a:lnTo>
                <a:lnTo>
                  <a:pt x="19051" y="2020328"/>
                </a:lnTo>
                <a:lnTo>
                  <a:pt x="26466" y="2018831"/>
                </a:lnTo>
                <a:lnTo>
                  <a:pt x="32521" y="2014748"/>
                </a:lnTo>
                <a:lnTo>
                  <a:pt x="36604" y="2008693"/>
                </a:lnTo>
                <a:lnTo>
                  <a:pt x="38101" y="2001240"/>
                </a:lnTo>
                <a:lnTo>
                  <a:pt x="36604" y="1993825"/>
                </a:lnTo>
                <a:lnTo>
                  <a:pt x="32521" y="1987770"/>
                </a:lnTo>
                <a:lnTo>
                  <a:pt x="26466" y="1983687"/>
                </a:lnTo>
                <a:lnTo>
                  <a:pt x="19051" y="1982190"/>
                </a:lnTo>
                <a:close/>
              </a:path>
              <a:path w="38100" h="3240404">
                <a:moveTo>
                  <a:pt x="19051" y="2058428"/>
                </a:moveTo>
                <a:lnTo>
                  <a:pt x="11635" y="2059925"/>
                </a:lnTo>
                <a:lnTo>
                  <a:pt x="5580" y="2064008"/>
                </a:lnTo>
                <a:lnTo>
                  <a:pt x="1498" y="2070063"/>
                </a:lnTo>
                <a:lnTo>
                  <a:pt x="1" y="2077516"/>
                </a:lnTo>
                <a:lnTo>
                  <a:pt x="1498" y="2084931"/>
                </a:lnTo>
                <a:lnTo>
                  <a:pt x="5580" y="2090987"/>
                </a:lnTo>
                <a:lnTo>
                  <a:pt x="11635" y="2095069"/>
                </a:lnTo>
                <a:lnTo>
                  <a:pt x="19051" y="2096566"/>
                </a:lnTo>
                <a:lnTo>
                  <a:pt x="26466" y="2095069"/>
                </a:lnTo>
                <a:lnTo>
                  <a:pt x="32521" y="2090987"/>
                </a:lnTo>
                <a:lnTo>
                  <a:pt x="36604" y="2084931"/>
                </a:lnTo>
                <a:lnTo>
                  <a:pt x="38101" y="2077478"/>
                </a:lnTo>
                <a:lnTo>
                  <a:pt x="36604" y="2070063"/>
                </a:lnTo>
                <a:lnTo>
                  <a:pt x="32521" y="2064008"/>
                </a:lnTo>
                <a:lnTo>
                  <a:pt x="26466" y="2059925"/>
                </a:lnTo>
                <a:lnTo>
                  <a:pt x="19051" y="2058428"/>
                </a:lnTo>
                <a:close/>
              </a:path>
              <a:path w="38100" h="3240404">
                <a:moveTo>
                  <a:pt x="19051" y="2134666"/>
                </a:moveTo>
                <a:lnTo>
                  <a:pt x="11635" y="2136163"/>
                </a:lnTo>
                <a:lnTo>
                  <a:pt x="5580" y="2140246"/>
                </a:lnTo>
                <a:lnTo>
                  <a:pt x="1498" y="2146301"/>
                </a:lnTo>
                <a:lnTo>
                  <a:pt x="1" y="2153754"/>
                </a:lnTo>
                <a:lnTo>
                  <a:pt x="1498" y="2161169"/>
                </a:lnTo>
                <a:lnTo>
                  <a:pt x="5580" y="2167225"/>
                </a:lnTo>
                <a:lnTo>
                  <a:pt x="11635" y="2171307"/>
                </a:lnTo>
                <a:lnTo>
                  <a:pt x="19051" y="2172804"/>
                </a:lnTo>
                <a:lnTo>
                  <a:pt x="26466" y="2171307"/>
                </a:lnTo>
                <a:lnTo>
                  <a:pt x="32521" y="2167225"/>
                </a:lnTo>
                <a:lnTo>
                  <a:pt x="36604" y="2161169"/>
                </a:lnTo>
                <a:lnTo>
                  <a:pt x="38101" y="2153716"/>
                </a:lnTo>
                <a:lnTo>
                  <a:pt x="36604" y="2146301"/>
                </a:lnTo>
                <a:lnTo>
                  <a:pt x="32521" y="2140246"/>
                </a:lnTo>
                <a:lnTo>
                  <a:pt x="26466" y="2136163"/>
                </a:lnTo>
                <a:lnTo>
                  <a:pt x="19051" y="2134666"/>
                </a:lnTo>
                <a:close/>
              </a:path>
              <a:path w="38100" h="3240404">
                <a:moveTo>
                  <a:pt x="19051" y="2210904"/>
                </a:moveTo>
                <a:lnTo>
                  <a:pt x="11635" y="2212401"/>
                </a:lnTo>
                <a:lnTo>
                  <a:pt x="5580" y="2216484"/>
                </a:lnTo>
                <a:lnTo>
                  <a:pt x="1498" y="2222539"/>
                </a:lnTo>
                <a:lnTo>
                  <a:pt x="1" y="2229993"/>
                </a:lnTo>
                <a:lnTo>
                  <a:pt x="1498" y="2237407"/>
                </a:lnTo>
                <a:lnTo>
                  <a:pt x="5580" y="2243463"/>
                </a:lnTo>
                <a:lnTo>
                  <a:pt x="11635" y="2247545"/>
                </a:lnTo>
                <a:lnTo>
                  <a:pt x="19051" y="2249043"/>
                </a:lnTo>
                <a:lnTo>
                  <a:pt x="26466" y="2247545"/>
                </a:lnTo>
                <a:lnTo>
                  <a:pt x="32521" y="2243463"/>
                </a:lnTo>
                <a:lnTo>
                  <a:pt x="36604" y="2237407"/>
                </a:lnTo>
                <a:lnTo>
                  <a:pt x="38101" y="2229954"/>
                </a:lnTo>
                <a:lnTo>
                  <a:pt x="36604" y="2222539"/>
                </a:lnTo>
                <a:lnTo>
                  <a:pt x="32521" y="2216484"/>
                </a:lnTo>
                <a:lnTo>
                  <a:pt x="26466" y="2212401"/>
                </a:lnTo>
                <a:lnTo>
                  <a:pt x="19051" y="2210904"/>
                </a:lnTo>
                <a:close/>
              </a:path>
              <a:path w="38100" h="3240404">
                <a:moveTo>
                  <a:pt x="19051" y="2287143"/>
                </a:moveTo>
                <a:lnTo>
                  <a:pt x="11635" y="2288640"/>
                </a:lnTo>
                <a:lnTo>
                  <a:pt x="5580" y="2292722"/>
                </a:lnTo>
                <a:lnTo>
                  <a:pt x="1498" y="2298778"/>
                </a:lnTo>
                <a:lnTo>
                  <a:pt x="1" y="2306231"/>
                </a:lnTo>
                <a:lnTo>
                  <a:pt x="1498" y="2313646"/>
                </a:lnTo>
                <a:lnTo>
                  <a:pt x="5580" y="2319701"/>
                </a:lnTo>
                <a:lnTo>
                  <a:pt x="11635" y="2323784"/>
                </a:lnTo>
                <a:lnTo>
                  <a:pt x="19051" y="2325281"/>
                </a:lnTo>
                <a:lnTo>
                  <a:pt x="26466" y="2323784"/>
                </a:lnTo>
                <a:lnTo>
                  <a:pt x="32521" y="2319701"/>
                </a:lnTo>
                <a:lnTo>
                  <a:pt x="36604" y="2313646"/>
                </a:lnTo>
                <a:lnTo>
                  <a:pt x="38101" y="2306193"/>
                </a:lnTo>
                <a:lnTo>
                  <a:pt x="36604" y="2298778"/>
                </a:lnTo>
                <a:lnTo>
                  <a:pt x="32521" y="2292722"/>
                </a:lnTo>
                <a:lnTo>
                  <a:pt x="26466" y="2288640"/>
                </a:lnTo>
                <a:lnTo>
                  <a:pt x="19051" y="2287143"/>
                </a:lnTo>
                <a:close/>
              </a:path>
              <a:path w="38100" h="3240404">
                <a:moveTo>
                  <a:pt x="19051" y="2363381"/>
                </a:moveTo>
                <a:lnTo>
                  <a:pt x="11636" y="2364878"/>
                </a:lnTo>
                <a:lnTo>
                  <a:pt x="5581" y="2368960"/>
                </a:lnTo>
                <a:lnTo>
                  <a:pt x="1498" y="2375015"/>
                </a:lnTo>
                <a:lnTo>
                  <a:pt x="1" y="2382469"/>
                </a:lnTo>
                <a:lnTo>
                  <a:pt x="1498" y="2389884"/>
                </a:lnTo>
                <a:lnTo>
                  <a:pt x="5581" y="2395939"/>
                </a:lnTo>
                <a:lnTo>
                  <a:pt x="11636" y="2400022"/>
                </a:lnTo>
                <a:lnTo>
                  <a:pt x="19051" y="2401519"/>
                </a:lnTo>
                <a:lnTo>
                  <a:pt x="26466" y="2400022"/>
                </a:lnTo>
                <a:lnTo>
                  <a:pt x="32521" y="2395939"/>
                </a:lnTo>
                <a:lnTo>
                  <a:pt x="36604" y="2389884"/>
                </a:lnTo>
                <a:lnTo>
                  <a:pt x="38101" y="2382431"/>
                </a:lnTo>
                <a:lnTo>
                  <a:pt x="36604" y="2375015"/>
                </a:lnTo>
                <a:lnTo>
                  <a:pt x="32521" y="2368960"/>
                </a:lnTo>
                <a:lnTo>
                  <a:pt x="26466" y="2364878"/>
                </a:lnTo>
                <a:lnTo>
                  <a:pt x="19051" y="2363381"/>
                </a:lnTo>
                <a:close/>
              </a:path>
              <a:path w="38100" h="3240404">
                <a:moveTo>
                  <a:pt x="19051" y="2439619"/>
                </a:moveTo>
                <a:lnTo>
                  <a:pt x="11636" y="2441116"/>
                </a:lnTo>
                <a:lnTo>
                  <a:pt x="5581" y="2445198"/>
                </a:lnTo>
                <a:lnTo>
                  <a:pt x="1498" y="2451253"/>
                </a:lnTo>
                <a:lnTo>
                  <a:pt x="1" y="2458707"/>
                </a:lnTo>
                <a:lnTo>
                  <a:pt x="1498" y="2466122"/>
                </a:lnTo>
                <a:lnTo>
                  <a:pt x="5581" y="2472177"/>
                </a:lnTo>
                <a:lnTo>
                  <a:pt x="11636" y="2476260"/>
                </a:lnTo>
                <a:lnTo>
                  <a:pt x="19051" y="2477757"/>
                </a:lnTo>
                <a:lnTo>
                  <a:pt x="26466" y="2476260"/>
                </a:lnTo>
                <a:lnTo>
                  <a:pt x="32521" y="2472177"/>
                </a:lnTo>
                <a:lnTo>
                  <a:pt x="36604" y="2466122"/>
                </a:lnTo>
                <a:lnTo>
                  <a:pt x="38101" y="2458669"/>
                </a:lnTo>
                <a:lnTo>
                  <a:pt x="36604" y="2451253"/>
                </a:lnTo>
                <a:lnTo>
                  <a:pt x="32521" y="2445198"/>
                </a:lnTo>
                <a:lnTo>
                  <a:pt x="26466" y="2441116"/>
                </a:lnTo>
                <a:lnTo>
                  <a:pt x="19051" y="2439619"/>
                </a:lnTo>
                <a:close/>
              </a:path>
              <a:path w="38100" h="3240404">
                <a:moveTo>
                  <a:pt x="19051" y="2515857"/>
                </a:moveTo>
                <a:lnTo>
                  <a:pt x="11636" y="2517354"/>
                </a:lnTo>
                <a:lnTo>
                  <a:pt x="5581" y="2521436"/>
                </a:lnTo>
                <a:lnTo>
                  <a:pt x="1498" y="2527491"/>
                </a:lnTo>
                <a:lnTo>
                  <a:pt x="1" y="2534944"/>
                </a:lnTo>
                <a:lnTo>
                  <a:pt x="1498" y="2542359"/>
                </a:lnTo>
                <a:lnTo>
                  <a:pt x="5581" y="2548414"/>
                </a:lnTo>
                <a:lnTo>
                  <a:pt x="11636" y="2552497"/>
                </a:lnTo>
                <a:lnTo>
                  <a:pt x="19051" y="2553994"/>
                </a:lnTo>
                <a:lnTo>
                  <a:pt x="26466" y="2552497"/>
                </a:lnTo>
                <a:lnTo>
                  <a:pt x="32521" y="2548414"/>
                </a:lnTo>
                <a:lnTo>
                  <a:pt x="36604" y="2542359"/>
                </a:lnTo>
                <a:lnTo>
                  <a:pt x="38101" y="2534907"/>
                </a:lnTo>
                <a:lnTo>
                  <a:pt x="36604" y="2527491"/>
                </a:lnTo>
                <a:lnTo>
                  <a:pt x="32521" y="2521436"/>
                </a:lnTo>
                <a:lnTo>
                  <a:pt x="26466" y="2517354"/>
                </a:lnTo>
                <a:lnTo>
                  <a:pt x="19051" y="2515857"/>
                </a:lnTo>
                <a:close/>
              </a:path>
              <a:path w="38100" h="3240404">
                <a:moveTo>
                  <a:pt x="19051" y="2592094"/>
                </a:moveTo>
                <a:lnTo>
                  <a:pt x="11636" y="2593591"/>
                </a:lnTo>
                <a:lnTo>
                  <a:pt x="5581" y="2597673"/>
                </a:lnTo>
                <a:lnTo>
                  <a:pt x="1498" y="2603729"/>
                </a:lnTo>
                <a:lnTo>
                  <a:pt x="1" y="2611182"/>
                </a:lnTo>
                <a:lnTo>
                  <a:pt x="1498" y="2618597"/>
                </a:lnTo>
                <a:lnTo>
                  <a:pt x="5581" y="2624652"/>
                </a:lnTo>
                <a:lnTo>
                  <a:pt x="11636" y="2628735"/>
                </a:lnTo>
                <a:lnTo>
                  <a:pt x="19051" y="2630232"/>
                </a:lnTo>
                <a:lnTo>
                  <a:pt x="26466" y="2628735"/>
                </a:lnTo>
                <a:lnTo>
                  <a:pt x="32521" y="2624652"/>
                </a:lnTo>
                <a:lnTo>
                  <a:pt x="36604" y="2618597"/>
                </a:lnTo>
                <a:lnTo>
                  <a:pt x="38101" y="2611144"/>
                </a:lnTo>
                <a:lnTo>
                  <a:pt x="36604" y="2603729"/>
                </a:lnTo>
                <a:lnTo>
                  <a:pt x="32521" y="2597673"/>
                </a:lnTo>
                <a:lnTo>
                  <a:pt x="26466" y="2593591"/>
                </a:lnTo>
                <a:lnTo>
                  <a:pt x="19051" y="2592094"/>
                </a:lnTo>
                <a:close/>
              </a:path>
              <a:path w="38100" h="3240404">
                <a:moveTo>
                  <a:pt x="19051" y="2668332"/>
                </a:moveTo>
                <a:lnTo>
                  <a:pt x="11636" y="2669829"/>
                </a:lnTo>
                <a:lnTo>
                  <a:pt x="5581" y="2673911"/>
                </a:lnTo>
                <a:lnTo>
                  <a:pt x="1498" y="2679967"/>
                </a:lnTo>
                <a:lnTo>
                  <a:pt x="1" y="2687420"/>
                </a:lnTo>
                <a:lnTo>
                  <a:pt x="1498" y="2694835"/>
                </a:lnTo>
                <a:lnTo>
                  <a:pt x="5581" y="2700891"/>
                </a:lnTo>
                <a:lnTo>
                  <a:pt x="11636" y="2704973"/>
                </a:lnTo>
                <a:lnTo>
                  <a:pt x="19051" y="2706470"/>
                </a:lnTo>
                <a:lnTo>
                  <a:pt x="26466" y="2704973"/>
                </a:lnTo>
                <a:lnTo>
                  <a:pt x="32521" y="2700891"/>
                </a:lnTo>
                <a:lnTo>
                  <a:pt x="36604" y="2694835"/>
                </a:lnTo>
                <a:lnTo>
                  <a:pt x="38101" y="2687382"/>
                </a:lnTo>
                <a:lnTo>
                  <a:pt x="36604" y="2679967"/>
                </a:lnTo>
                <a:lnTo>
                  <a:pt x="32521" y="2673911"/>
                </a:lnTo>
                <a:lnTo>
                  <a:pt x="26466" y="2669829"/>
                </a:lnTo>
                <a:lnTo>
                  <a:pt x="19051" y="2668332"/>
                </a:lnTo>
                <a:close/>
              </a:path>
              <a:path w="38100" h="3240404">
                <a:moveTo>
                  <a:pt x="19051" y="2744570"/>
                </a:moveTo>
                <a:lnTo>
                  <a:pt x="11636" y="2746067"/>
                </a:lnTo>
                <a:lnTo>
                  <a:pt x="5581" y="2750150"/>
                </a:lnTo>
                <a:lnTo>
                  <a:pt x="1498" y="2756205"/>
                </a:lnTo>
                <a:lnTo>
                  <a:pt x="1" y="2763658"/>
                </a:lnTo>
                <a:lnTo>
                  <a:pt x="1498" y="2771073"/>
                </a:lnTo>
                <a:lnTo>
                  <a:pt x="5581" y="2777128"/>
                </a:lnTo>
                <a:lnTo>
                  <a:pt x="11636" y="2781211"/>
                </a:lnTo>
                <a:lnTo>
                  <a:pt x="19051" y="2782708"/>
                </a:lnTo>
                <a:lnTo>
                  <a:pt x="26466" y="2781211"/>
                </a:lnTo>
                <a:lnTo>
                  <a:pt x="32521" y="2777128"/>
                </a:lnTo>
                <a:lnTo>
                  <a:pt x="36604" y="2771073"/>
                </a:lnTo>
                <a:lnTo>
                  <a:pt x="38101" y="2763620"/>
                </a:lnTo>
                <a:lnTo>
                  <a:pt x="36604" y="2756205"/>
                </a:lnTo>
                <a:lnTo>
                  <a:pt x="32521" y="2750150"/>
                </a:lnTo>
                <a:lnTo>
                  <a:pt x="26466" y="2746067"/>
                </a:lnTo>
                <a:lnTo>
                  <a:pt x="19051" y="2744570"/>
                </a:lnTo>
                <a:close/>
              </a:path>
              <a:path w="38100" h="3240404">
                <a:moveTo>
                  <a:pt x="19051" y="2820808"/>
                </a:moveTo>
                <a:lnTo>
                  <a:pt x="11636" y="2822305"/>
                </a:lnTo>
                <a:lnTo>
                  <a:pt x="5581" y="2826388"/>
                </a:lnTo>
                <a:lnTo>
                  <a:pt x="1498" y="2832443"/>
                </a:lnTo>
                <a:lnTo>
                  <a:pt x="1" y="2839896"/>
                </a:lnTo>
                <a:lnTo>
                  <a:pt x="1498" y="2847311"/>
                </a:lnTo>
                <a:lnTo>
                  <a:pt x="5581" y="2853366"/>
                </a:lnTo>
                <a:lnTo>
                  <a:pt x="11636" y="2857449"/>
                </a:lnTo>
                <a:lnTo>
                  <a:pt x="19051" y="2858946"/>
                </a:lnTo>
                <a:lnTo>
                  <a:pt x="26466" y="2857449"/>
                </a:lnTo>
                <a:lnTo>
                  <a:pt x="32521" y="2853366"/>
                </a:lnTo>
                <a:lnTo>
                  <a:pt x="36604" y="2847311"/>
                </a:lnTo>
                <a:lnTo>
                  <a:pt x="38101" y="2839858"/>
                </a:lnTo>
                <a:lnTo>
                  <a:pt x="36604" y="2832443"/>
                </a:lnTo>
                <a:lnTo>
                  <a:pt x="32521" y="2826388"/>
                </a:lnTo>
                <a:lnTo>
                  <a:pt x="26466" y="2822305"/>
                </a:lnTo>
                <a:lnTo>
                  <a:pt x="19051" y="2820808"/>
                </a:lnTo>
                <a:close/>
              </a:path>
              <a:path w="38100" h="3240404">
                <a:moveTo>
                  <a:pt x="19051" y="2897046"/>
                </a:moveTo>
                <a:lnTo>
                  <a:pt x="11636" y="2898543"/>
                </a:lnTo>
                <a:lnTo>
                  <a:pt x="5581" y="2902626"/>
                </a:lnTo>
                <a:lnTo>
                  <a:pt x="1498" y="2908681"/>
                </a:lnTo>
                <a:lnTo>
                  <a:pt x="1" y="2916134"/>
                </a:lnTo>
                <a:lnTo>
                  <a:pt x="1498" y="2923549"/>
                </a:lnTo>
                <a:lnTo>
                  <a:pt x="5581" y="2929604"/>
                </a:lnTo>
                <a:lnTo>
                  <a:pt x="11636" y="2933687"/>
                </a:lnTo>
                <a:lnTo>
                  <a:pt x="19051" y="2935184"/>
                </a:lnTo>
                <a:lnTo>
                  <a:pt x="26466" y="2933687"/>
                </a:lnTo>
                <a:lnTo>
                  <a:pt x="32521" y="2929604"/>
                </a:lnTo>
                <a:lnTo>
                  <a:pt x="36604" y="2923549"/>
                </a:lnTo>
                <a:lnTo>
                  <a:pt x="38101" y="2916096"/>
                </a:lnTo>
                <a:lnTo>
                  <a:pt x="36604" y="2908681"/>
                </a:lnTo>
                <a:lnTo>
                  <a:pt x="32521" y="2902626"/>
                </a:lnTo>
                <a:lnTo>
                  <a:pt x="26466" y="2898543"/>
                </a:lnTo>
                <a:lnTo>
                  <a:pt x="19051" y="2897046"/>
                </a:lnTo>
                <a:close/>
              </a:path>
              <a:path w="38100" h="3240404">
                <a:moveTo>
                  <a:pt x="19051" y="2973284"/>
                </a:moveTo>
                <a:lnTo>
                  <a:pt x="11636" y="2974781"/>
                </a:lnTo>
                <a:lnTo>
                  <a:pt x="5581" y="2978864"/>
                </a:lnTo>
                <a:lnTo>
                  <a:pt x="1498" y="2984919"/>
                </a:lnTo>
                <a:lnTo>
                  <a:pt x="1" y="2992372"/>
                </a:lnTo>
                <a:lnTo>
                  <a:pt x="1498" y="2999787"/>
                </a:lnTo>
                <a:lnTo>
                  <a:pt x="5581" y="3005842"/>
                </a:lnTo>
                <a:lnTo>
                  <a:pt x="11636" y="3009925"/>
                </a:lnTo>
                <a:lnTo>
                  <a:pt x="19051" y="3011422"/>
                </a:lnTo>
                <a:lnTo>
                  <a:pt x="26466" y="3009925"/>
                </a:lnTo>
                <a:lnTo>
                  <a:pt x="32521" y="3005842"/>
                </a:lnTo>
                <a:lnTo>
                  <a:pt x="36604" y="2999787"/>
                </a:lnTo>
                <a:lnTo>
                  <a:pt x="38101" y="2992334"/>
                </a:lnTo>
                <a:lnTo>
                  <a:pt x="36604" y="2984919"/>
                </a:lnTo>
                <a:lnTo>
                  <a:pt x="32521" y="2978864"/>
                </a:lnTo>
                <a:lnTo>
                  <a:pt x="26466" y="2974781"/>
                </a:lnTo>
                <a:lnTo>
                  <a:pt x="19051" y="2973284"/>
                </a:lnTo>
                <a:close/>
              </a:path>
              <a:path w="38100" h="3240404">
                <a:moveTo>
                  <a:pt x="19051" y="3049522"/>
                </a:moveTo>
                <a:lnTo>
                  <a:pt x="11636" y="3051019"/>
                </a:lnTo>
                <a:lnTo>
                  <a:pt x="5581" y="3055102"/>
                </a:lnTo>
                <a:lnTo>
                  <a:pt x="1498" y="3061157"/>
                </a:lnTo>
                <a:lnTo>
                  <a:pt x="1" y="3068610"/>
                </a:lnTo>
                <a:lnTo>
                  <a:pt x="1498" y="3076025"/>
                </a:lnTo>
                <a:lnTo>
                  <a:pt x="5581" y="3082081"/>
                </a:lnTo>
                <a:lnTo>
                  <a:pt x="11636" y="3086163"/>
                </a:lnTo>
                <a:lnTo>
                  <a:pt x="19051" y="3087660"/>
                </a:lnTo>
                <a:lnTo>
                  <a:pt x="26466" y="3086163"/>
                </a:lnTo>
                <a:lnTo>
                  <a:pt x="32521" y="3082081"/>
                </a:lnTo>
                <a:lnTo>
                  <a:pt x="36604" y="3076025"/>
                </a:lnTo>
                <a:lnTo>
                  <a:pt x="38101" y="3068572"/>
                </a:lnTo>
                <a:lnTo>
                  <a:pt x="36604" y="3061157"/>
                </a:lnTo>
                <a:lnTo>
                  <a:pt x="32521" y="3055102"/>
                </a:lnTo>
                <a:lnTo>
                  <a:pt x="26466" y="3051019"/>
                </a:lnTo>
                <a:lnTo>
                  <a:pt x="19051" y="3049522"/>
                </a:lnTo>
                <a:close/>
              </a:path>
              <a:path w="38100" h="3240404">
                <a:moveTo>
                  <a:pt x="19051" y="3125760"/>
                </a:moveTo>
                <a:lnTo>
                  <a:pt x="11636" y="3127257"/>
                </a:lnTo>
                <a:lnTo>
                  <a:pt x="5581" y="3131340"/>
                </a:lnTo>
                <a:lnTo>
                  <a:pt x="1498" y="3137395"/>
                </a:lnTo>
                <a:lnTo>
                  <a:pt x="1" y="3144848"/>
                </a:lnTo>
                <a:lnTo>
                  <a:pt x="1498" y="3152263"/>
                </a:lnTo>
                <a:lnTo>
                  <a:pt x="5581" y="3158319"/>
                </a:lnTo>
                <a:lnTo>
                  <a:pt x="11636" y="3162401"/>
                </a:lnTo>
                <a:lnTo>
                  <a:pt x="19051" y="3163898"/>
                </a:lnTo>
                <a:lnTo>
                  <a:pt x="26466" y="3162401"/>
                </a:lnTo>
                <a:lnTo>
                  <a:pt x="32521" y="3158319"/>
                </a:lnTo>
                <a:lnTo>
                  <a:pt x="36604" y="3152263"/>
                </a:lnTo>
                <a:lnTo>
                  <a:pt x="38101" y="3144810"/>
                </a:lnTo>
                <a:lnTo>
                  <a:pt x="36604" y="3137395"/>
                </a:lnTo>
                <a:lnTo>
                  <a:pt x="32521" y="3131340"/>
                </a:lnTo>
                <a:lnTo>
                  <a:pt x="26466" y="3127257"/>
                </a:lnTo>
                <a:lnTo>
                  <a:pt x="19051" y="3125760"/>
                </a:lnTo>
                <a:close/>
              </a:path>
              <a:path w="38100" h="3240404">
                <a:moveTo>
                  <a:pt x="19051" y="3201998"/>
                </a:moveTo>
                <a:lnTo>
                  <a:pt x="11636" y="3203496"/>
                </a:lnTo>
                <a:lnTo>
                  <a:pt x="5581" y="3207578"/>
                </a:lnTo>
                <a:lnTo>
                  <a:pt x="1498" y="3213633"/>
                </a:lnTo>
                <a:lnTo>
                  <a:pt x="1" y="3221087"/>
                </a:lnTo>
                <a:lnTo>
                  <a:pt x="1498" y="3228502"/>
                </a:lnTo>
                <a:lnTo>
                  <a:pt x="5581" y="3234557"/>
                </a:lnTo>
                <a:lnTo>
                  <a:pt x="11636" y="3238640"/>
                </a:lnTo>
                <a:lnTo>
                  <a:pt x="19051" y="3240137"/>
                </a:lnTo>
                <a:lnTo>
                  <a:pt x="26466" y="3238640"/>
                </a:lnTo>
                <a:lnTo>
                  <a:pt x="32521" y="3234557"/>
                </a:lnTo>
                <a:lnTo>
                  <a:pt x="36604" y="3228502"/>
                </a:lnTo>
                <a:lnTo>
                  <a:pt x="38101" y="3221048"/>
                </a:lnTo>
                <a:lnTo>
                  <a:pt x="36604" y="3213633"/>
                </a:lnTo>
                <a:lnTo>
                  <a:pt x="32521" y="3207578"/>
                </a:lnTo>
                <a:lnTo>
                  <a:pt x="26466" y="3203496"/>
                </a:lnTo>
                <a:lnTo>
                  <a:pt x="19051" y="3201998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869325" y="2130044"/>
            <a:ext cx="2091055" cy="72072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b="1" dirty="0">
                <a:latin typeface="Arial"/>
                <a:cs typeface="Arial"/>
              </a:rPr>
              <a:t>GAIN</a:t>
            </a:r>
            <a:r>
              <a:rPr sz="2400" b="1" spc="-20" dirty="0">
                <a:latin typeface="Arial"/>
                <a:cs typeface="Arial"/>
              </a:rPr>
              <a:t> FIRE </a:t>
            </a:r>
            <a:r>
              <a:rPr sz="2400" b="1" spc="-10" dirty="0">
                <a:latin typeface="Arial"/>
                <a:cs typeface="Arial"/>
              </a:rPr>
              <a:t>SUPERIORITY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869325" y="3193796"/>
            <a:ext cx="3145790" cy="10496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35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MOVE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TO</a:t>
            </a:r>
            <a:r>
              <a:rPr sz="2400" b="1" spc="-4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CASUALTY</a:t>
            </a:r>
            <a:endParaRPr sz="2400">
              <a:latin typeface="Arial"/>
              <a:cs typeface="Arial"/>
            </a:endParaRPr>
          </a:p>
          <a:p>
            <a:pPr marL="12700" marR="361315">
              <a:lnSpc>
                <a:spcPts val="2590"/>
              </a:lnSpc>
              <a:spcBef>
                <a:spcPts val="180"/>
              </a:spcBef>
            </a:pPr>
            <a:r>
              <a:rPr sz="2400" i="1" dirty="0">
                <a:latin typeface="Arial"/>
                <a:cs typeface="Arial"/>
              </a:rPr>
              <a:t>(if</a:t>
            </a:r>
            <a:r>
              <a:rPr sz="2400" i="1" spc="-1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casualty</a:t>
            </a:r>
            <a:r>
              <a:rPr sz="2400" i="1" spc="-5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is</a:t>
            </a:r>
            <a:r>
              <a:rPr sz="2400" i="1" spc="-5" dirty="0">
                <a:latin typeface="Arial"/>
                <a:cs typeface="Arial"/>
              </a:rPr>
              <a:t> </a:t>
            </a:r>
            <a:r>
              <a:rPr sz="2400" i="1" spc="-10" dirty="0">
                <a:latin typeface="Arial"/>
                <a:cs typeface="Arial"/>
              </a:rPr>
              <a:t>unable </a:t>
            </a:r>
            <a:r>
              <a:rPr sz="2400" i="1" dirty="0">
                <a:latin typeface="Arial"/>
                <a:cs typeface="Arial"/>
              </a:rPr>
              <a:t>to</a:t>
            </a:r>
            <a:r>
              <a:rPr sz="2400" i="1" spc="-2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move</a:t>
            </a:r>
            <a:r>
              <a:rPr sz="2400" i="1" spc="-10" dirty="0">
                <a:latin typeface="Arial"/>
                <a:cs typeface="Arial"/>
              </a:rPr>
              <a:t> </a:t>
            </a:r>
            <a:r>
              <a:rPr sz="2400" i="1" dirty="0">
                <a:latin typeface="Arial"/>
                <a:cs typeface="Arial"/>
              </a:rPr>
              <a:t>to</a:t>
            </a:r>
            <a:r>
              <a:rPr sz="2400" i="1" spc="-5" dirty="0">
                <a:latin typeface="Arial"/>
                <a:cs typeface="Arial"/>
              </a:rPr>
              <a:t> </a:t>
            </a:r>
            <a:r>
              <a:rPr sz="2400" i="1" spc="-10" dirty="0">
                <a:latin typeface="Arial"/>
                <a:cs typeface="Arial"/>
              </a:rPr>
              <a:t>cover)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349261" y="3486404"/>
            <a:ext cx="2374900" cy="84836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 marR="240029">
              <a:lnSpc>
                <a:spcPts val="2110"/>
              </a:lnSpc>
              <a:spcBef>
                <a:spcPts val="210"/>
              </a:spcBef>
            </a:pPr>
            <a:r>
              <a:rPr sz="1800" spc="-45" dirty="0">
                <a:latin typeface="Arial"/>
                <a:cs typeface="Arial"/>
              </a:rPr>
              <a:t>Never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attempt</a:t>
            </a:r>
            <a:r>
              <a:rPr sz="1800" spc="-7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to </a:t>
            </a:r>
            <a:r>
              <a:rPr sz="1800" spc="-50" dirty="0">
                <a:latin typeface="Arial"/>
                <a:cs typeface="Arial"/>
              </a:rPr>
              <a:t>rescue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casualty</a:t>
            </a:r>
            <a:r>
              <a:rPr sz="1800" spc="-80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until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ts val="2150"/>
              </a:lnSpc>
            </a:pPr>
            <a:r>
              <a:rPr sz="1800" spc="-50" dirty="0">
                <a:latin typeface="Arial"/>
                <a:cs typeface="Arial"/>
              </a:rPr>
              <a:t>hostile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fire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is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suppressed</a:t>
            </a:r>
            <a:endParaRPr sz="180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275078" y="2100508"/>
            <a:ext cx="38100" cy="3240405"/>
          </a:xfrm>
          <a:custGeom>
            <a:avLst/>
            <a:gdLst/>
            <a:ahLst/>
            <a:cxnLst/>
            <a:rect l="l" t="t" r="r" b="b"/>
            <a:pathLst>
              <a:path w="38100" h="3240404">
                <a:moveTo>
                  <a:pt x="19050" y="0"/>
                </a:moveTo>
                <a:lnTo>
                  <a:pt x="11635" y="1497"/>
                </a:lnTo>
                <a:lnTo>
                  <a:pt x="5579" y="5579"/>
                </a:lnTo>
                <a:lnTo>
                  <a:pt x="1497" y="11635"/>
                </a:lnTo>
                <a:lnTo>
                  <a:pt x="0" y="19088"/>
                </a:lnTo>
                <a:lnTo>
                  <a:pt x="1497" y="26503"/>
                </a:lnTo>
                <a:lnTo>
                  <a:pt x="5579" y="32558"/>
                </a:lnTo>
                <a:lnTo>
                  <a:pt x="11635" y="36641"/>
                </a:lnTo>
                <a:lnTo>
                  <a:pt x="19050" y="38138"/>
                </a:lnTo>
                <a:lnTo>
                  <a:pt x="26464" y="36641"/>
                </a:lnTo>
                <a:lnTo>
                  <a:pt x="32520" y="32558"/>
                </a:lnTo>
                <a:lnTo>
                  <a:pt x="36602" y="26503"/>
                </a:lnTo>
                <a:lnTo>
                  <a:pt x="38100" y="19050"/>
                </a:lnTo>
                <a:lnTo>
                  <a:pt x="36602" y="11635"/>
                </a:lnTo>
                <a:lnTo>
                  <a:pt x="32520" y="5579"/>
                </a:lnTo>
                <a:lnTo>
                  <a:pt x="26464" y="1497"/>
                </a:lnTo>
                <a:lnTo>
                  <a:pt x="19050" y="0"/>
                </a:lnTo>
                <a:close/>
              </a:path>
              <a:path w="38100" h="3240404">
                <a:moveTo>
                  <a:pt x="19050" y="76238"/>
                </a:moveTo>
                <a:lnTo>
                  <a:pt x="11635" y="77735"/>
                </a:lnTo>
                <a:lnTo>
                  <a:pt x="5579" y="81817"/>
                </a:lnTo>
                <a:lnTo>
                  <a:pt x="1497" y="87873"/>
                </a:lnTo>
                <a:lnTo>
                  <a:pt x="0" y="95326"/>
                </a:lnTo>
                <a:lnTo>
                  <a:pt x="1497" y="102741"/>
                </a:lnTo>
                <a:lnTo>
                  <a:pt x="5579" y="108796"/>
                </a:lnTo>
                <a:lnTo>
                  <a:pt x="11635" y="112879"/>
                </a:lnTo>
                <a:lnTo>
                  <a:pt x="19050" y="114376"/>
                </a:lnTo>
                <a:lnTo>
                  <a:pt x="26464" y="112879"/>
                </a:lnTo>
                <a:lnTo>
                  <a:pt x="32520" y="108796"/>
                </a:lnTo>
                <a:lnTo>
                  <a:pt x="36602" y="102741"/>
                </a:lnTo>
                <a:lnTo>
                  <a:pt x="38100" y="95288"/>
                </a:lnTo>
                <a:lnTo>
                  <a:pt x="36602" y="87873"/>
                </a:lnTo>
                <a:lnTo>
                  <a:pt x="32520" y="81817"/>
                </a:lnTo>
                <a:lnTo>
                  <a:pt x="26464" y="77735"/>
                </a:lnTo>
                <a:lnTo>
                  <a:pt x="19050" y="76238"/>
                </a:lnTo>
                <a:close/>
              </a:path>
              <a:path w="38100" h="3240404">
                <a:moveTo>
                  <a:pt x="19050" y="152476"/>
                </a:moveTo>
                <a:lnTo>
                  <a:pt x="11635" y="153973"/>
                </a:lnTo>
                <a:lnTo>
                  <a:pt x="5579" y="158055"/>
                </a:lnTo>
                <a:lnTo>
                  <a:pt x="1497" y="164111"/>
                </a:lnTo>
                <a:lnTo>
                  <a:pt x="0" y="171564"/>
                </a:lnTo>
                <a:lnTo>
                  <a:pt x="1497" y="178979"/>
                </a:lnTo>
                <a:lnTo>
                  <a:pt x="5579" y="185034"/>
                </a:lnTo>
                <a:lnTo>
                  <a:pt x="11635" y="189117"/>
                </a:lnTo>
                <a:lnTo>
                  <a:pt x="19050" y="190614"/>
                </a:lnTo>
                <a:lnTo>
                  <a:pt x="26464" y="189117"/>
                </a:lnTo>
                <a:lnTo>
                  <a:pt x="32520" y="185034"/>
                </a:lnTo>
                <a:lnTo>
                  <a:pt x="36602" y="178979"/>
                </a:lnTo>
                <a:lnTo>
                  <a:pt x="38100" y="171526"/>
                </a:lnTo>
                <a:lnTo>
                  <a:pt x="36602" y="164111"/>
                </a:lnTo>
                <a:lnTo>
                  <a:pt x="32520" y="158055"/>
                </a:lnTo>
                <a:lnTo>
                  <a:pt x="26464" y="153973"/>
                </a:lnTo>
                <a:lnTo>
                  <a:pt x="19050" y="152476"/>
                </a:lnTo>
                <a:close/>
              </a:path>
              <a:path w="38100" h="3240404">
                <a:moveTo>
                  <a:pt x="19050" y="228714"/>
                </a:moveTo>
                <a:lnTo>
                  <a:pt x="11635" y="230211"/>
                </a:lnTo>
                <a:lnTo>
                  <a:pt x="5579" y="234294"/>
                </a:lnTo>
                <a:lnTo>
                  <a:pt x="1497" y="240349"/>
                </a:lnTo>
                <a:lnTo>
                  <a:pt x="0" y="247802"/>
                </a:lnTo>
                <a:lnTo>
                  <a:pt x="1497" y="255217"/>
                </a:lnTo>
                <a:lnTo>
                  <a:pt x="5579" y="261272"/>
                </a:lnTo>
                <a:lnTo>
                  <a:pt x="11635" y="265355"/>
                </a:lnTo>
                <a:lnTo>
                  <a:pt x="19050" y="266852"/>
                </a:lnTo>
                <a:lnTo>
                  <a:pt x="26464" y="265355"/>
                </a:lnTo>
                <a:lnTo>
                  <a:pt x="32520" y="261272"/>
                </a:lnTo>
                <a:lnTo>
                  <a:pt x="36602" y="255217"/>
                </a:lnTo>
                <a:lnTo>
                  <a:pt x="38100" y="247764"/>
                </a:lnTo>
                <a:lnTo>
                  <a:pt x="36602" y="240349"/>
                </a:lnTo>
                <a:lnTo>
                  <a:pt x="32520" y="234294"/>
                </a:lnTo>
                <a:lnTo>
                  <a:pt x="26464" y="230211"/>
                </a:lnTo>
                <a:lnTo>
                  <a:pt x="19050" y="228714"/>
                </a:lnTo>
                <a:close/>
              </a:path>
              <a:path w="38100" h="3240404">
                <a:moveTo>
                  <a:pt x="19050" y="304952"/>
                </a:moveTo>
                <a:lnTo>
                  <a:pt x="11635" y="306449"/>
                </a:lnTo>
                <a:lnTo>
                  <a:pt x="5579" y="310532"/>
                </a:lnTo>
                <a:lnTo>
                  <a:pt x="1497" y="316587"/>
                </a:lnTo>
                <a:lnTo>
                  <a:pt x="0" y="324040"/>
                </a:lnTo>
                <a:lnTo>
                  <a:pt x="1497" y="331455"/>
                </a:lnTo>
                <a:lnTo>
                  <a:pt x="5579" y="337510"/>
                </a:lnTo>
                <a:lnTo>
                  <a:pt x="11635" y="341593"/>
                </a:lnTo>
                <a:lnTo>
                  <a:pt x="19050" y="343090"/>
                </a:lnTo>
                <a:lnTo>
                  <a:pt x="26464" y="341593"/>
                </a:lnTo>
                <a:lnTo>
                  <a:pt x="32520" y="337510"/>
                </a:lnTo>
                <a:lnTo>
                  <a:pt x="36602" y="331455"/>
                </a:lnTo>
                <a:lnTo>
                  <a:pt x="38100" y="324002"/>
                </a:lnTo>
                <a:lnTo>
                  <a:pt x="36602" y="316587"/>
                </a:lnTo>
                <a:lnTo>
                  <a:pt x="32520" y="310532"/>
                </a:lnTo>
                <a:lnTo>
                  <a:pt x="26464" y="306449"/>
                </a:lnTo>
                <a:lnTo>
                  <a:pt x="19050" y="304952"/>
                </a:lnTo>
                <a:close/>
              </a:path>
              <a:path w="38100" h="3240404">
                <a:moveTo>
                  <a:pt x="19050" y="381190"/>
                </a:moveTo>
                <a:lnTo>
                  <a:pt x="11635" y="382687"/>
                </a:lnTo>
                <a:lnTo>
                  <a:pt x="5579" y="386770"/>
                </a:lnTo>
                <a:lnTo>
                  <a:pt x="1497" y="392825"/>
                </a:lnTo>
                <a:lnTo>
                  <a:pt x="0" y="400278"/>
                </a:lnTo>
                <a:lnTo>
                  <a:pt x="1497" y="407693"/>
                </a:lnTo>
                <a:lnTo>
                  <a:pt x="5579" y="413748"/>
                </a:lnTo>
                <a:lnTo>
                  <a:pt x="11635" y="417831"/>
                </a:lnTo>
                <a:lnTo>
                  <a:pt x="19050" y="419328"/>
                </a:lnTo>
                <a:lnTo>
                  <a:pt x="26464" y="417831"/>
                </a:lnTo>
                <a:lnTo>
                  <a:pt x="32520" y="413748"/>
                </a:lnTo>
                <a:lnTo>
                  <a:pt x="36602" y="407693"/>
                </a:lnTo>
                <a:lnTo>
                  <a:pt x="38100" y="400240"/>
                </a:lnTo>
                <a:lnTo>
                  <a:pt x="36602" y="392825"/>
                </a:lnTo>
                <a:lnTo>
                  <a:pt x="32520" y="386770"/>
                </a:lnTo>
                <a:lnTo>
                  <a:pt x="26464" y="382687"/>
                </a:lnTo>
                <a:lnTo>
                  <a:pt x="19050" y="381190"/>
                </a:lnTo>
                <a:close/>
              </a:path>
              <a:path w="38100" h="3240404">
                <a:moveTo>
                  <a:pt x="19050" y="457428"/>
                </a:moveTo>
                <a:lnTo>
                  <a:pt x="11635" y="458925"/>
                </a:lnTo>
                <a:lnTo>
                  <a:pt x="5579" y="463008"/>
                </a:lnTo>
                <a:lnTo>
                  <a:pt x="1497" y="469063"/>
                </a:lnTo>
                <a:lnTo>
                  <a:pt x="0" y="476516"/>
                </a:lnTo>
                <a:lnTo>
                  <a:pt x="1497" y="483931"/>
                </a:lnTo>
                <a:lnTo>
                  <a:pt x="5579" y="489986"/>
                </a:lnTo>
                <a:lnTo>
                  <a:pt x="11635" y="494069"/>
                </a:lnTo>
                <a:lnTo>
                  <a:pt x="19050" y="495566"/>
                </a:lnTo>
                <a:lnTo>
                  <a:pt x="26464" y="494069"/>
                </a:lnTo>
                <a:lnTo>
                  <a:pt x="32520" y="489986"/>
                </a:lnTo>
                <a:lnTo>
                  <a:pt x="36602" y="483931"/>
                </a:lnTo>
                <a:lnTo>
                  <a:pt x="38100" y="476478"/>
                </a:lnTo>
                <a:lnTo>
                  <a:pt x="36602" y="469063"/>
                </a:lnTo>
                <a:lnTo>
                  <a:pt x="32520" y="463008"/>
                </a:lnTo>
                <a:lnTo>
                  <a:pt x="26464" y="458925"/>
                </a:lnTo>
                <a:lnTo>
                  <a:pt x="19050" y="457428"/>
                </a:lnTo>
                <a:close/>
              </a:path>
              <a:path w="38100" h="3240404">
                <a:moveTo>
                  <a:pt x="19050" y="533666"/>
                </a:moveTo>
                <a:lnTo>
                  <a:pt x="11635" y="535163"/>
                </a:lnTo>
                <a:lnTo>
                  <a:pt x="5579" y="539246"/>
                </a:lnTo>
                <a:lnTo>
                  <a:pt x="1497" y="545301"/>
                </a:lnTo>
                <a:lnTo>
                  <a:pt x="0" y="552754"/>
                </a:lnTo>
                <a:lnTo>
                  <a:pt x="1497" y="560169"/>
                </a:lnTo>
                <a:lnTo>
                  <a:pt x="5579" y="566225"/>
                </a:lnTo>
                <a:lnTo>
                  <a:pt x="11635" y="570307"/>
                </a:lnTo>
                <a:lnTo>
                  <a:pt x="19050" y="571804"/>
                </a:lnTo>
                <a:lnTo>
                  <a:pt x="26464" y="570307"/>
                </a:lnTo>
                <a:lnTo>
                  <a:pt x="32520" y="566225"/>
                </a:lnTo>
                <a:lnTo>
                  <a:pt x="36602" y="560169"/>
                </a:lnTo>
                <a:lnTo>
                  <a:pt x="38100" y="552716"/>
                </a:lnTo>
                <a:lnTo>
                  <a:pt x="36602" y="545301"/>
                </a:lnTo>
                <a:lnTo>
                  <a:pt x="32520" y="539246"/>
                </a:lnTo>
                <a:lnTo>
                  <a:pt x="26464" y="535163"/>
                </a:lnTo>
                <a:lnTo>
                  <a:pt x="19050" y="533666"/>
                </a:lnTo>
                <a:close/>
              </a:path>
              <a:path w="38100" h="3240404">
                <a:moveTo>
                  <a:pt x="19050" y="609904"/>
                </a:moveTo>
                <a:lnTo>
                  <a:pt x="11635" y="611401"/>
                </a:lnTo>
                <a:lnTo>
                  <a:pt x="5579" y="615484"/>
                </a:lnTo>
                <a:lnTo>
                  <a:pt x="1497" y="621539"/>
                </a:lnTo>
                <a:lnTo>
                  <a:pt x="0" y="628992"/>
                </a:lnTo>
                <a:lnTo>
                  <a:pt x="1497" y="636407"/>
                </a:lnTo>
                <a:lnTo>
                  <a:pt x="5579" y="642463"/>
                </a:lnTo>
                <a:lnTo>
                  <a:pt x="11635" y="646545"/>
                </a:lnTo>
                <a:lnTo>
                  <a:pt x="19050" y="648042"/>
                </a:lnTo>
                <a:lnTo>
                  <a:pt x="26464" y="646545"/>
                </a:lnTo>
                <a:lnTo>
                  <a:pt x="32520" y="642463"/>
                </a:lnTo>
                <a:lnTo>
                  <a:pt x="36602" y="636407"/>
                </a:lnTo>
                <a:lnTo>
                  <a:pt x="38100" y="628954"/>
                </a:lnTo>
                <a:lnTo>
                  <a:pt x="36602" y="621539"/>
                </a:lnTo>
                <a:lnTo>
                  <a:pt x="32520" y="615484"/>
                </a:lnTo>
                <a:lnTo>
                  <a:pt x="26464" y="611401"/>
                </a:lnTo>
                <a:lnTo>
                  <a:pt x="19050" y="609904"/>
                </a:lnTo>
                <a:close/>
              </a:path>
              <a:path w="38100" h="3240404">
                <a:moveTo>
                  <a:pt x="19050" y="686142"/>
                </a:moveTo>
                <a:lnTo>
                  <a:pt x="11635" y="687639"/>
                </a:lnTo>
                <a:lnTo>
                  <a:pt x="5579" y="691722"/>
                </a:lnTo>
                <a:lnTo>
                  <a:pt x="1497" y="697777"/>
                </a:lnTo>
                <a:lnTo>
                  <a:pt x="0" y="705230"/>
                </a:lnTo>
                <a:lnTo>
                  <a:pt x="1497" y="712645"/>
                </a:lnTo>
                <a:lnTo>
                  <a:pt x="5579" y="718701"/>
                </a:lnTo>
                <a:lnTo>
                  <a:pt x="11635" y="722783"/>
                </a:lnTo>
                <a:lnTo>
                  <a:pt x="19050" y="724280"/>
                </a:lnTo>
                <a:lnTo>
                  <a:pt x="26464" y="722783"/>
                </a:lnTo>
                <a:lnTo>
                  <a:pt x="32520" y="718701"/>
                </a:lnTo>
                <a:lnTo>
                  <a:pt x="36602" y="712645"/>
                </a:lnTo>
                <a:lnTo>
                  <a:pt x="38100" y="705192"/>
                </a:lnTo>
                <a:lnTo>
                  <a:pt x="36602" y="697777"/>
                </a:lnTo>
                <a:lnTo>
                  <a:pt x="32520" y="691722"/>
                </a:lnTo>
                <a:lnTo>
                  <a:pt x="26464" y="687639"/>
                </a:lnTo>
                <a:lnTo>
                  <a:pt x="19050" y="686142"/>
                </a:lnTo>
                <a:close/>
              </a:path>
              <a:path w="38100" h="3240404">
                <a:moveTo>
                  <a:pt x="19050" y="762380"/>
                </a:moveTo>
                <a:lnTo>
                  <a:pt x="11635" y="763878"/>
                </a:lnTo>
                <a:lnTo>
                  <a:pt x="5579" y="767960"/>
                </a:lnTo>
                <a:lnTo>
                  <a:pt x="1497" y="774016"/>
                </a:lnTo>
                <a:lnTo>
                  <a:pt x="0" y="781469"/>
                </a:lnTo>
                <a:lnTo>
                  <a:pt x="1497" y="788884"/>
                </a:lnTo>
                <a:lnTo>
                  <a:pt x="5579" y="794939"/>
                </a:lnTo>
                <a:lnTo>
                  <a:pt x="11635" y="799022"/>
                </a:lnTo>
                <a:lnTo>
                  <a:pt x="19050" y="800519"/>
                </a:lnTo>
                <a:lnTo>
                  <a:pt x="26464" y="799022"/>
                </a:lnTo>
                <a:lnTo>
                  <a:pt x="32520" y="794939"/>
                </a:lnTo>
                <a:lnTo>
                  <a:pt x="36602" y="788884"/>
                </a:lnTo>
                <a:lnTo>
                  <a:pt x="38100" y="781430"/>
                </a:lnTo>
                <a:lnTo>
                  <a:pt x="36602" y="774016"/>
                </a:lnTo>
                <a:lnTo>
                  <a:pt x="32520" y="767960"/>
                </a:lnTo>
                <a:lnTo>
                  <a:pt x="26464" y="763878"/>
                </a:lnTo>
                <a:lnTo>
                  <a:pt x="19050" y="762380"/>
                </a:lnTo>
                <a:close/>
              </a:path>
              <a:path w="38100" h="3240404">
                <a:moveTo>
                  <a:pt x="19050" y="838619"/>
                </a:moveTo>
                <a:lnTo>
                  <a:pt x="11635" y="840116"/>
                </a:lnTo>
                <a:lnTo>
                  <a:pt x="5579" y="844198"/>
                </a:lnTo>
                <a:lnTo>
                  <a:pt x="1497" y="850254"/>
                </a:lnTo>
                <a:lnTo>
                  <a:pt x="0" y="857707"/>
                </a:lnTo>
                <a:lnTo>
                  <a:pt x="1497" y="865122"/>
                </a:lnTo>
                <a:lnTo>
                  <a:pt x="5579" y="871177"/>
                </a:lnTo>
                <a:lnTo>
                  <a:pt x="11635" y="875260"/>
                </a:lnTo>
                <a:lnTo>
                  <a:pt x="19050" y="876757"/>
                </a:lnTo>
                <a:lnTo>
                  <a:pt x="26464" y="875260"/>
                </a:lnTo>
                <a:lnTo>
                  <a:pt x="32520" y="871177"/>
                </a:lnTo>
                <a:lnTo>
                  <a:pt x="36602" y="865122"/>
                </a:lnTo>
                <a:lnTo>
                  <a:pt x="38100" y="857669"/>
                </a:lnTo>
                <a:lnTo>
                  <a:pt x="36602" y="850254"/>
                </a:lnTo>
                <a:lnTo>
                  <a:pt x="32520" y="844198"/>
                </a:lnTo>
                <a:lnTo>
                  <a:pt x="26464" y="840116"/>
                </a:lnTo>
                <a:lnTo>
                  <a:pt x="19050" y="838619"/>
                </a:lnTo>
                <a:close/>
              </a:path>
              <a:path w="38100" h="3240404">
                <a:moveTo>
                  <a:pt x="19050" y="914857"/>
                </a:moveTo>
                <a:lnTo>
                  <a:pt x="11635" y="916354"/>
                </a:lnTo>
                <a:lnTo>
                  <a:pt x="5579" y="920436"/>
                </a:lnTo>
                <a:lnTo>
                  <a:pt x="1497" y="926492"/>
                </a:lnTo>
                <a:lnTo>
                  <a:pt x="0" y="933945"/>
                </a:lnTo>
                <a:lnTo>
                  <a:pt x="1497" y="941360"/>
                </a:lnTo>
                <a:lnTo>
                  <a:pt x="5579" y="947415"/>
                </a:lnTo>
                <a:lnTo>
                  <a:pt x="11635" y="951498"/>
                </a:lnTo>
                <a:lnTo>
                  <a:pt x="19050" y="952995"/>
                </a:lnTo>
                <a:lnTo>
                  <a:pt x="26465" y="951498"/>
                </a:lnTo>
                <a:lnTo>
                  <a:pt x="32520" y="947415"/>
                </a:lnTo>
                <a:lnTo>
                  <a:pt x="36603" y="941360"/>
                </a:lnTo>
                <a:lnTo>
                  <a:pt x="38100" y="933907"/>
                </a:lnTo>
                <a:lnTo>
                  <a:pt x="36602" y="926492"/>
                </a:lnTo>
                <a:lnTo>
                  <a:pt x="32520" y="920436"/>
                </a:lnTo>
                <a:lnTo>
                  <a:pt x="26464" y="916354"/>
                </a:lnTo>
                <a:lnTo>
                  <a:pt x="19050" y="914857"/>
                </a:lnTo>
                <a:close/>
              </a:path>
              <a:path w="38100" h="3240404">
                <a:moveTo>
                  <a:pt x="19050" y="991095"/>
                </a:moveTo>
                <a:lnTo>
                  <a:pt x="11635" y="992592"/>
                </a:lnTo>
                <a:lnTo>
                  <a:pt x="5579" y="996675"/>
                </a:lnTo>
                <a:lnTo>
                  <a:pt x="1497" y="1002730"/>
                </a:lnTo>
                <a:lnTo>
                  <a:pt x="0" y="1010183"/>
                </a:lnTo>
                <a:lnTo>
                  <a:pt x="1497" y="1017598"/>
                </a:lnTo>
                <a:lnTo>
                  <a:pt x="5579" y="1023653"/>
                </a:lnTo>
                <a:lnTo>
                  <a:pt x="11635" y="1027736"/>
                </a:lnTo>
                <a:lnTo>
                  <a:pt x="19050" y="1029233"/>
                </a:lnTo>
                <a:lnTo>
                  <a:pt x="26465" y="1027736"/>
                </a:lnTo>
                <a:lnTo>
                  <a:pt x="32520" y="1023653"/>
                </a:lnTo>
                <a:lnTo>
                  <a:pt x="36603" y="1017598"/>
                </a:lnTo>
                <a:lnTo>
                  <a:pt x="38100" y="1010145"/>
                </a:lnTo>
                <a:lnTo>
                  <a:pt x="36603" y="1002730"/>
                </a:lnTo>
                <a:lnTo>
                  <a:pt x="32520" y="996675"/>
                </a:lnTo>
                <a:lnTo>
                  <a:pt x="26465" y="992592"/>
                </a:lnTo>
                <a:lnTo>
                  <a:pt x="19050" y="991095"/>
                </a:lnTo>
                <a:close/>
              </a:path>
              <a:path w="38100" h="3240404">
                <a:moveTo>
                  <a:pt x="19050" y="1067333"/>
                </a:moveTo>
                <a:lnTo>
                  <a:pt x="11635" y="1068830"/>
                </a:lnTo>
                <a:lnTo>
                  <a:pt x="5579" y="1072913"/>
                </a:lnTo>
                <a:lnTo>
                  <a:pt x="1497" y="1078968"/>
                </a:lnTo>
                <a:lnTo>
                  <a:pt x="0" y="1086421"/>
                </a:lnTo>
                <a:lnTo>
                  <a:pt x="1497" y="1093836"/>
                </a:lnTo>
                <a:lnTo>
                  <a:pt x="5579" y="1099891"/>
                </a:lnTo>
                <a:lnTo>
                  <a:pt x="11635" y="1103974"/>
                </a:lnTo>
                <a:lnTo>
                  <a:pt x="19050" y="1105471"/>
                </a:lnTo>
                <a:lnTo>
                  <a:pt x="26465" y="1103974"/>
                </a:lnTo>
                <a:lnTo>
                  <a:pt x="32520" y="1099891"/>
                </a:lnTo>
                <a:lnTo>
                  <a:pt x="36603" y="1093836"/>
                </a:lnTo>
                <a:lnTo>
                  <a:pt x="38100" y="1086383"/>
                </a:lnTo>
                <a:lnTo>
                  <a:pt x="36603" y="1078968"/>
                </a:lnTo>
                <a:lnTo>
                  <a:pt x="32520" y="1072913"/>
                </a:lnTo>
                <a:lnTo>
                  <a:pt x="26465" y="1068830"/>
                </a:lnTo>
                <a:lnTo>
                  <a:pt x="19050" y="1067333"/>
                </a:lnTo>
                <a:close/>
              </a:path>
              <a:path w="38100" h="3240404">
                <a:moveTo>
                  <a:pt x="19050" y="1143571"/>
                </a:moveTo>
                <a:lnTo>
                  <a:pt x="11635" y="1145068"/>
                </a:lnTo>
                <a:lnTo>
                  <a:pt x="5579" y="1149151"/>
                </a:lnTo>
                <a:lnTo>
                  <a:pt x="1497" y="1155206"/>
                </a:lnTo>
                <a:lnTo>
                  <a:pt x="0" y="1162659"/>
                </a:lnTo>
                <a:lnTo>
                  <a:pt x="1497" y="1170074"/>
                </a:lnTo>
                <a:lnTo>
                  <a:pt x="5579" y="1176129"/>
                </a:lnTo>
                <a:lnTo>
                  <a:pt x="11635" y="1180212"/>
                </a:lnTo>
                <a:lnTo>
                  <a:pt x="19050" y="1181709"/>
                </a:lnTo>
                <a:lnTo>
                  <a:pt x="26465" y="1180212"/>
                </a:lnTo>
                <a:lnTo>
                  <a:pt x="32520" y="1176129"/>
                </a:lnTo>
                <a:lnTo>
                  <a:pt x="36603" y="1170074"/>
                </a:lnTo>
                <a:lnTo>
                  <a:pt x="38100" y="1162621"/>
                </a:lnTo>
                <a:lnTo>
                  <a:pt x="36603" y="1155206"/>
                </a:lnTo>
                <a:lnTo>
                  <a:pt x="32520" y="1149151"/>
                </a:lnTo>
                <a:lnTo>
                  <a:pt x="26465" y="1145068"/>
                </a:lnTo>
                <a:lnTo>
                  <a:pt x="19050" y="1143571"/>
                </a:lnTo>
                <a:close/>
              </a:path>
              <a:path w="38100" h="3240404">
                <a:moveTo>
                  <a:pt x="19050" y="1219809"/>
                </a:moveTo>
                <a:lnTo>
                  <a:pt x="11635" y="1221306"/>
                </a:lnTo>
                <a:lnTo>
                  <a:pt x="5579" y="1225389"/>
                </a:lnTo>
                <a:lnTo>
                  <a:pt x="1497" y="1231444"/>
                </a:lnTo>
                <a:lnTo>
                  <a:pt x="0" y="1238897"/>
                </a:lnTo>
                <a:lnTo>
                  <a:pt x="1497" y="1246312"/>
                </a:lnTo>
                <a:lnTo>
                  <a:pt x="5579" y="1252367"/>
                </a:lnTo>
                <a:lnTo>
                  <a:pt x="11635" y="1256450"/>
                </a:lnTo>
                <a:lnTo>
                  <a:pt x="19050" y="1257947"/>
                </a:lnTo>
                <a:lnTo>
                  <a:pt x="26465" y="1256450"/>
                </a:lnTo>
                <a:lnTo>
                  <a:pt x="32520" y="1252367"/>
                </a:lnTo>
                <a:lnTo>
                  <a:pt x="36603" y="1246312"/>
                </a:lnTo>
                <a:lnTo>
                  <a:pt x="38100" y="1238859"/>
                </a:lnTo>
                <a:lnTo>
                  <a:pt x="36603" y="1231444"/>
                </a:lnTo>
                <a:lnTo>
                  <a:pt x="32520" y="1225389"/>
                </a:lnTo>
                <a:lnTo>
                  <a:pt x="26465" y="1221306"/>
                </a:lnTo>
                <a:lnTo>
                  <a:pt x="19050" y="1219809"/>
                </a:lnTo>
                <a:close/>
              </a:path>
              <a:path w="38100" h="3240404">
                <a:moveTo>
                  <a:pt x="19050" y="1296047"/>
                </a:moveTo>
                <a:lnTo>
                  <a:pt x="11635" y="1297544"/>
                </a:lnTo>
                <a:lnTo>
                  <a:pt x="5579" y="1301627"/>
                </a:lnTo>
                <a:lnTo>
                  <a:pt x="1497" y="1307682"/>
                </a:lnTo>
                <a:lnTo>
                  <a:pt x="0" y="1315135"/>
                </a:lnTo>
                <a:lnTo>
                  <a:pt x="1497" y="1322550"/>
                </a:lnTo>
                <a:lnTo>
                  <a:pt x="5579" y="1328606"/>
                </a:lnTo>
                <a:lnTo>
                  <a:pt x="11635" y="1332688"/>
                </a:lnTo>
                <a:lnTo>
                  <a:pt x="19050" y="1334185"/>
                </a:lnTo>
                <a:lnTo>
                  <a:pt x="26465" y="1332688"/>
                </a:lnTo>
                <a:lnTo>
                  <a:pt x="32520" y="1328606"/>
                </a:lnTo>
                <a:lnTo>
                  <a:pt x="36603" y="1322550"/>
                </a:lnTo>
                <a:lnTo>
                  <a:pt x="38100" y="1315097"/>
                </a:lnTo>
                <a:lnTo>
                  <a:pt x="36603" y="1307682"/>
                </a:lnTo>
                <a:lnTo>
                  <a:pt x="32520" y="1301627"/>
                </a:lnTo>
                <a:lnTo>
                  <a:pt x="26465" y="1297544"/>
                </a:lnTo>
                <a:lnTo>
                  <a:pt x="19050" y="1296047"/>
                </a:lnTo>
                <a:close/>
              </a:path>
              <a:path w="38100" h="3240404">
                <a:moveTo>
                  <a:pt x="19050" y="1372285"/>
                </a:moveTo>
                <a:lnTo>
                  <a:pt x="11635" y="1373782"/>
                </a:lnTo>
                <a:lnTo>
                  <a:pt x="5579" y="1377865"/>
                </a:lnTo>
                <a:lnTo>
                  <a:pt x="1497" y="1383920"/>
                </a:lnTo>
                <a:lnTo>
                  <a:pt x="0" y="1391373"/>
                </a:lnTo>
                <a:lnTo>
                  <a:pt x="1497" y="1398788"/>
                </a:lnTo>
                <a:lnTo>
                  <a:pt x="5579" y="1404844"/>
                </a:lnTo>
                <a:lnTo>
                  <a:pt x="11635" y="1408926"/>
                </a:lnTo>
                <a:lnTo>
                  <a:pt x="19050" y="1410423"/>
                </a:lnTo>
                <a:lnTo>
                  <a:pt x="26465" y="1408926"/>
                </a:lnTo>
                <a:lnTo>
                  <a:pt x="32520" y="1404844"/>
                </a:lnTo>
                <a:lnTo>
                  <a:pt x="36603" y="1398788"/>
                </a:lnTo>
                <a:lnTo>
                  <a:pt x="38100" y="1391335"/>
                </a:lnTo>
                <a:lnTo>
                  <a:pt x="36603" y="1383920"/>
                </a:lnTo>
                <a:lnTo>
                  <a:pt x="32520" y="1377865"/>
                </a:lnTo>
                <a:lnTo>
                  <a:pt x="26465" y="1373782"/>
                </a:lnTo>
                <a:lnTo>
                  <a:pt x="19050" y="1372285"/>
                </a:lnTo>
                <a:close/>
              </a:path>
              <a:path w="38100" h="3240404">
                <a:moveTo>
                  <a:pt x="19050" y="1448523"/>
                </a:moveTo>
                <a:lnTo>
                  <a:pt x="11635" y="1450020"/>
                </a:lnTo>
                <a:lnTo>
                  <a:pt x="5579" y="1454103"/>
                </a:lnTo>
                <a:lnTo>
                  <a:pt x="1497" y="1460158"/>
                </a:lnTo>
                <a:lnTo>
                  <a:pt x="0" y="1467612"/>
                </a:lnTo>
                <a:lnTo>
                  <a:pt x="1497" y="1475026"/>
                </a:lnTo>
                <a:lnTo>
                  <a:pt x="5579" y="1481082"/>
                </a:lnTo>
                <a:lnTo>
                  <a:pt x="11635" y="1485164"/>
                </a:lnTo>
                <a:lnTo>
                  <a:pt x="19050" y="1486662"/>
                </a:lnTo>
                <a:lnTo>
                  <a:pt x="26465" y="1485164"/>
                </a:lnTo>
                <a:lnTo>
                  <a:pt x="32520" y="1481082"/>
                </a:lnTo>
                <a:lnTo>
                  <a:pt x="36603" y="1475026"/>
                </a:lnTo>
                <a:lnTo>
                  <a:pt x="38100" y="1467573"/>
                </a:lnTo>
                <a:lnTo>
                  <a:pt x="36603" y="1460158"/>
                </a:lnTo>
                <a:lnTo>
                  <a:pt x="32520" y="1454103"/>
                </a:lnTo>
                <a:lnTo>
                  <a:pt x="26465" y="1450020"/>
                </a:lnTo>
                <a:lnTo>
                  <a:pt x="19050" y="1448523"/>
                </a:lnTo>
                <a:close/>
              </a:path>
              <a:path w="38100" h="3240404">
                <a:moveTo>
                  <a:pt x="19050" y="1524761"/>
                </a:moveTo>
                <a:lnTo>
                  <a:pt x="11635" y="1526259"/>
                </a:lnTo>
                <a:lnTo>
                  <a:pt x="5579" y="1530341"/>
                </a:lnTo>
                <a:lnTo>
                  <a:pt x="1497" y="1536397"/>
                </a:lnTo>
                <a:lnTo>
                  <a:pt x="0" y="1543850"/>
                </a:lnTo>
                <a:lnTo>
                  <a:pt x="1497" y="1551265"/>
                </a:lnTo>
                <a:lnTo>
                  <a:pt x="5579" y="1557320"/>
                </a:lnTo>
                <a:lnTo>
                  <a:pt x="11635" y="1561403"/>
                </a:lnTo>
                <a:lnTo>
                  <a:pt x="19050" y="1562900"/>
                </a:lnTo>
                <a:lnTo>
                  <a:pt x="26465" y="1561403"/>
                </a:lnTo>
                <a:lnTo>
                  <a:pt x="32520" y="1557320"/>
                </a:lnTo>
                <a:lnTo>
                  <a:pt x="36603" y="1551265"/>
                </a:lnTo>
                <a:lnTo>
                  <a:pt x="38100" y="1543811"/>
                </a:lnTo>
                <a:lnTo>
                  <a:pt x="36603" y="1536397"/>
                </a:lnTo>
                <a:lnTo>
                  <a:pt x="32520" y="1530341"/>
                </a:lnTo>
                <a:lnTo>
                  <a:pt x="26465" y="1526259"/>
                </a:lnTo>
                <a:lnTo>
                  <a:pt x="19050" y="1524761"/>
                </a:lnTo>
                <a:close/>
              </a:path>
              <a:path w="38100" h="3240404">
                <a:moveTo>
                  <a:pt x="19050" y="1601000"/>
                </a:moveTo>
                <a:lnTo>
                  <a:pt x="11635" y="1602497"/>
                </a:lnTo>
                <a:lnTo>
                  <a:pt x="5579" y="1606579"/>
                </a:lnTo>
                <a:lnTo>
                  <a:pt x="1497" y="1612635"/>
                </a:lnTo>
                <a:lnTo>
                  <a:pt x="0" y="1620088"/>
                </a:lnTo>
                <a:lnTo>
                  <a:pt x="1497" y="1627503"/>
                </a:lnTo>
                <a:lnTo>
                  <a:pt x="5579" y="1633558"/>
                </a:lnTo>
                <a:lnTo>
                  <a:pt x="11635" y="1637641"/>
                </a:lnTo>
                <a:lnTo>
                  <a:pt x="19050" y="1639138"/>
                </a:lnTo>
                <a:lnTo>
                  <a:pt x="26465" y="1637641"/>
                </a:lnTo>
                <a:lnTo>
                  <a:pt x="32520" y="1633558"/>
                </a:lnTo>
                <a:lnTo>
                  <a:pt x="36603" y="1627503"/>
                </a:lnTo>
                <a:lnTo>
                  <a:pt x="38100" y="1620050"/>
                </a:lnTo>
                <a:lnTo>
                  <a:pt x="36603" y="1612635"/>
                </a:lnTo>
                <a:lnTo>
                  <a:pt x="32520" y="1606579"/>
                </a:lnTo>
                <a:lnTo>
                  <a:pt x="26465" y="1602497"/>
                </a:lnTo>
                <a:lnTo>
                  <a:pt x="19050" y="1601000"/>
                </a:lnTo>
                <a:close/>
              </a:path>
              <a:path w="38100" h="3240404">
                <a:moveTo>
                  <a:pt x="19050" y="1677238"/>
                </a:moveTo>
                <a:lnTo>
                  <a:pt x="11635" y="1678735"/>
                </a:lnTo>
                <a:lnTo>
                  <a:pt x="5579" y="1682817"/>
                </a:lnTo>
                <a:lnTo>
                  <a:pt x="1497" y="1688873"/>
                </a:lnTo>
                <a:lnTo>
                  <a:pt x="0" y="1696326"/>
                </a:lnTo>
                <a:lnTo>
                  <a:pt x="1497" y="1703741"/>
                </a:lnTo>
                <a:lnTo>
                  <a:pt x="5579" y="1709796"/>
                </a:lnTo>
                <a:lnTo>
                  <a:pt x="11635" y="1713879"/>
                </a:lnTo>
                <a:lnTo>
                  <a:pt x="19050" y="1715376"/>
                </a:lnTo>
                <a:lnTo>
                  <a:pt x="26465" y="1713879"/>
                </a:lnTo>
                <a:lnTo>
                  <a:pt x="32520" y="1709796"/>
                </a:lnTo>
                <a:lnTo>
                  <a:pt x="36603" y="1703741"/>
                </a:lnTo>
                <a:lnTo>
                  <a:pt x="38100" y="1696288"/>
                </a:lnTo>
                <a:lnTo>
                  <a:pt x="36603" y="1688873"/>
                </a:lnTo>
                <a:lnTo>
                  <a:pt x="32520" y="1682817"/>
                </a:lnTo>
                <a:lnTo>
                  <a:pt x="26465" y="1678735"/>
                </a:lnTo>
                <a:lnTo>
                  <a:pt x="19050" y="1677238"/>
                </a:lnTo>
                <a:close/>
              </a:path>
              <a:path w="38100" h="3240404">
                <a:moveTo>
                  <a:pt x="19050" y="1753476"/>
                </a:moveTo>
                <a:lnTo>
                  <a:pt x="11635" y="1754973"/>
                </a:lnTo>
                <a:lnTo>
                  <a:pt x="5579" y="1759056"/>
                </a:lnTo>
                <a:lnTo>
                  <a:pt x="1497" y="1765111"/>
                </a:lnTo>
                <a:lnTo>
                  <a:pt x="0" y="1772564"/>
                </a:lnTo>
                <a:lnTo>
                  <a:pt x="1497" y="1779979"/>
                </a:lnTo>
                <a:lnTo>
                  <a:pt x="5579" y="1786034"/>
                </a:lnTo>
                <a:lnTo>
                  <a:pt x="11635" y="1790117"/>
                </a:lnTo>
                <a:lnTo>
                  <a:pt x="19050" y="1791614"/>
                </a:lnTo>
                <a:lnTo>
                  <a:pt x="26465" y="1790117"/>
                </a:lnTo>
                <a:lnTo>
                  <a:pt x="32520" y="1786034"/>
                </a:lnTo>
                <a:lnTo>
                  <a:pt x="36603" y="1779979"/>
                </a:lnTo>
                <a:lnTo>
                  <a:pt x="38100" y="1772526"/>
                </a:lnTo>
                <a:lnTo>
                  <a:pt x="36603" y="1765111"/>
                </a:lnTo>
                <a:lnTo>
                  <a:pt x="32520" y="1759056"/>
                </a:lnTo>
                <a:lnTo>
                  <a:pt x="26465" y="1754973"/>
                </a:lnTo>
                <a:lnTo>
                  <a:pt x="19050" y="1753476"/>
                </a:lnTo>
                <a:close/>
              </a:path>
              <a:path w="38100" h="3240404">
                <a:moveTo>
                  <a:pt x="19050" y="1829714"/>
                </a:moveTo>
                <a:lnTo>
                  <a:pt x="11635" y="1831211"/>
                </a:lnTo>
                <a:lnTo>
                  <a:pt x="5579" y="1835293"/>
                </a:lnTo>
                <a:lnTo>
                  <a:pt x="1497" y="1841348"/>
                </a:lnTo>
                <a:lnTo>
                  <a:pt x="0" y="1848802"/>
                </a:lnTo>
                <a:lnTo>
                  <a:pt x="1497" y="1856217"/>
                </a:lnTo>
                <a:lnTo>
                  <a:pt x="5579" y="1862272"/>
                </a:lnTo>
                <a:lnTo>
                  <a:pt x="11635" y="1866355"/>
                </a:lnTo>
                <a:lnTo>
                  <a:pt x="19050" y="1867852"/>
                </a:lnTo>
                <a:lnTo>
                  <a:pt x="26465" y="1866355"/>
                </a:lnTo>
                <a:lnTo>
                  <a:pt x="32520" y="1862272"/>
                </a:lnTo>
                <a:lnTo>
                  <a:pt x="36603" y="1856217"/>
                </a:lnTo>
                <a:lnTo>
                  <a:pt x="38100" y="1848764"/>
                </a:lnTo>
                <a:lnTo>
                  <a:pt x="36603" y="1841348"/>
                </a:lnTo>
                <a:lnTo>
                  <a:pt x="32520" y="1835293"/>
                </a:lnTo>
                <a:lnTo>
                  <a:pt x="26465" y="1831211"/>
                </a:lnTo>
                <a:lnTo>
                  <a:pt x="19050" y="1829714"/>
                </a:lnTo>
                <a:close/>
              </a:path>
              <a:path w="38100" h="3240404">
                <a:moveTo>
                  <a:pt x="19050" y="1905952"/>
                </a:moveTo>
                <a:lnTo>
                  <a:pt x="11635" y="1907449"/>
                </a:lnTo>
                <a:lnTo>
                  <a:pt x="5579" y="1911531"/>
                </a:lnTo>
                <a:lnTo>
                  <a:pt x="1497" y="1917586"/>
                </a:lnTo>
                <a:lnTo>
                  <a:pt x="0" y="1925040"/>
                </a:lnTo>
                <a:lnTo>
                  <a:pt x="1497" y="1932455"/>
                </a:lnTo>
                <a:lnTo>
                  <a:pt x="5579" y="1938510"/>
                </a:lnTo>
                <a:lnTo>
                  <a:pt x="11635" y="1942593"/>
                </a:lnTo>
                <a:lnTo>
                  <a:pt x="19050" y="1944090"/>
                </a:lnTo>
                <a:lnTo>
                  <a:pt x="26465" y="1942593"/>
                </a:lnTo>
                <a:lnTo>
                  <a:pt x="32520" y="1938510"/>
                </a:lnTo>
                <a:lnTo>
                  <a:pt x="36603" y="1932455"/>
                </a:lnTo>
                <a:lnTo>
                  <a:pt x="38100" y="1925002"/>
                </a:lnTo>
                <a:lnTo>
                  <a:pt x="36603" y="1917586"/>
                </a:lnTo>
                <a:lnTo>
                  <a:pt x="32520" y="1911531"/>
                </a:lnTo>
                <a:lnTo>
                  <a:pt x="26465" y="1907449"/>
                </a:lnTo>
                <a:lnTo>
                  <a:pt x="19050" y="1905952"/>
                </a:lnTo>
                <a:close/>
              </a:path>
              <a:path w="38100" h="3240404">
                <a:moveTo>
                  <a:pt x="19050" y="1982190"/>
                </a:moveTo>
                <a:lnTo>
                  <a:pt x="11635" y="1983687"/>
                </a:lnTo>
                <a:lnTo>
                  <a:pt x="5579" y="1987769"/>
                </a:lnTo>
                <a:lnTo>
                  <a:pt x="1497" y="1993825"/>
                </a:lnTo>
                <a:lnTo>
                  <a:pt x="0" y="2001278"/>
                </a:lnTo>
                <a:lnTo>
                  <a:pt x="1497" y="2008693"/>
                </a:lnTo>
                <a:lnTo>
                  <a:pt x="5579" y="2014748"/>
                </a:lnTo>
                <a:lnTo>
                  <a:pt x="11635" y="2018831"/>
                </a:lnTo>
                <a:lnTo>
                  <a:pt x="19050" y="2020328"/>
                </a:lnTo>
                <a:lnTo>
                  <a:pt x="26465" y="2018831"/>
                </a:lnTo>
                <a:lnTo>
                  <a:pt x="32520" y="2014748"/>
                </a:lnTo>
                <a:lnTo>
                  <a:pt x="36603" y="2008693"/>
                </a:lnTo>
                <a:lnTo>
                  <a:pt x="38100" y="2001240"/>
                </a:lnTo>
                <a:lnTo>
                  <a:pt x="36603" y="1993825"/>
                </a:lnTo>
                <a:lnTo>
                  <a:pt x="32520" y="1987769"/>
                </a:lnTo>
                <a:lnTo>
                  <a:pt x="26465" y="1983687"/>
                </a:lnTo>
                <a:lnTo>
                  <a:pt x="19050" y="1982190"/>
                </a:lnTo>
                <a:close/>
              </a:path>
              <a:path w="38100" h="3240404">
                <a:moveTo>
                  <a:pt x="19051" y="2058428"/>
                </a:moveTo>
                <a:lnTo>
                  <a:pt x="11635" y="2059925"/>
                </a:lnTo>
                <a:lnTo>
                  <a:pt x="5580" y="2064007"/>
                </a:lnTo>
                <a:lnTo>
                  <a:pt x="1498" y="2070063"/>
                </a:lnTo>
                <a:lnTo>
                  <a:pt x="1" y="2077516"/>
                </a:lnTo>
                <a:lnTo>
                  <a:pt x="1498" y="2084931"/>
                </a:lnTo>
                <a:lnTo>
                  <a:pt x="5580" y="2090987"/>
                </a:lnTo>
                <a:lnTo>
                  <a:pt x="11635" y="2095069"/>
                </a:lnTo>
                <a:lnTo>
                  <a:pt x="19051" y="2096566"/>
                </a:lnTo>
                <a:lnTo>
                  <a:pt x="26466" y="2095069"/>
                </a:lnTo>
                <a:lnTo>
                  <a:pt x="32521" y="2090987"/>
                </a:lnTo>
                <a:lnTo>
                  <a:pt x="36604" y="2084931"/>
                </a:lnTo>
                <a:lnTo>
                  <a:pt x="38101" y="2077478"/>
                </a:lnTo>
                <a:lnTo>
                  <a:pt x="36604" y="2070063"/>
                </a:lnTo>
                <a:lnTo>
                  <a:pt x="32521" y="2064007"/>
                </a:lnTo>
                <a:lnTo>
                  <a:pt x="26466" y="2059925"/>
                </a:lnTo>
                <a:lnTo>
                  <a:pt x="19051" y="2058428"/>
                </a:lnTo>
                <a:close/>
              </a:path>
              <a:path w="38100" h="3240404">
                <a:moveTo>
                  <a:pt x="19051" y="2134666"/>
                </a:moveTo>
                <a:lnTo>
                  <a:pt x="11635" y="2136163"/>
                </a:lnTo>
                <a:lnTo>
                  <a:pt x="5580" y="2140246"/>
                </a:lnTo>
                <a:lnTo>
                  <a:pt x="1498" y="2146301"/>
                </a:lnTo>
                <a:lnTo>
                  <a:pt x="1" y="2153753"/>
                </a:lnTo>
                <a:lnTo>
                  <a:pt x="1498" y="2161169"/>
                </a:lnTo>
                <a:lnTo>
                  <a:pt x="5580" y="2167224"/>
                </a:lnTo>
                <a:lnTo>
                  <a:pt x="11635" y="2171306"/>
                </a:lnTo>
                <a:lnTo>
                  <a:pt x="19051" y="2172803"/>
                </a:lnTo>
                <a:lnTo>
                  <a:pt x="26466" y="2171306"/>
                </a:lnTo>
                <a:lnTo>
                  <a:pt x="32521" y="2167224"/>
                </a:lnTo>
                <a:lnTo>
                  <a:pt x="36604" y="2161169"/>
                </a:lnTo>
                <a:lnTo>
                  <a:pt x="38101" y="2153716"/>
                </a:lnTo>
                <a:lnTo>
                  <a:pt x="36604" y="2146301"/>
                </a:lnTo>
                <a:lnTo>
                  <a:pt x="32521" y="2140246"/>
                </a:lnTo>
                <a:lnTo>
                  <a:pt x="26466" y="2136163"/>
                </a:lnTo>
                <a:lnTo>
                  <a:pt x="19051" y="2134666"/>
                </a:lnTo>
                <a:close/>
              </a:path>
              <a:path w="38100" h="3240404">
                <a:moveTo>
                  <a:pt x="19051" y="2210903"/>
                </a:moveTo>
                <a:lnTo>
                  <a:pt x="11635" y="2212400"/>
                </a:lnTo>
                <a:lnTo>
                  <a:pt x="5580" y="2216483"/>
                </a:lnTo>
                <a:lnTo>
                  <a:pt x="1498" y="2222538"/>
                </a:lnTo>
                <a:lnTo>
                  <a:pt x="1" y="2229991"/>
                </a:lnTo>
                <a:lnTo>
                  <a:pt x="1498" y="2237407"/>
                </a:lnTo>
                <a:lnTo>
                  <a:pt x="5580" y="2243462"/>
                </a:lnTo>
                <a:lnTo>
                  <a:pt x="11635" y="2247544"/>
                </a:lnTo>
                <a:lnTo>
                  <a:pt x="19051" y="2249041"/>
                </a:lnTo>
                <a:lnTo>
                  <a:pt x="26466" y="2247544"/>
                </a:lnTo>
                <a:lnTo>
                  <a:pt x="32521" y="2243462"/>
                </a:lnTo>
                <a:lnTo>
                  <a:pt x="36604" y="2237407"/>
                </a:lnTo>
                <a:lnTo>
                  <a:pt x="38101" y="2229953"/>
                </a:lnTo>
                <a:lnTo>
                  <a:pt x="36604" y="2222538"/>
                </a:lnTo>
                <a:lnTo>
                  <a:pt x="32521" y="2216483"/>
                </a:lnTo>
                <a:lnTo>
                  <a:pt x="26466" y="2212400"/>
                </a:lnTo>
                <a:lnTo>
                  <a:pt x="19051" y="2210903"/>
                </a:lnTo>
                <a:close/>
              </a:path>
              <a:path w="38100" h="3240404">
                <a:moveTo>
                  <a:pt x="19051" y="2287141"/>
                </a:moveTo>
                <a:lnTo>
                  <a:pt x="11635" y="2288638"/>
                </a:lnTo>
                <a:lnTo>
                  <a:pt x="5580" y="2292721"/>
                </a:lnTo>
                <a:lnTo>
                  <a:pt x="1498" y="2298776"/>
                </a:lnTo>
                <a:lnTo>
                  <a:pt x="1" y="2306229"/>
                </a:lnTo>
                <a:lnTo>
                  <a:pt x="1498" y="2313645"/>
                </a:lnTo>
                <a:lnTo>
                  <a:pt x="5580" y="2319700"/>
                </a:lnTo>
                <a:lnTo>
                  <a:pt x="11635" y="2323782"/>
                </a:lnTo>
                <a:lnTo>
                  <a:pt x="19051" y="2325279"/>
                </a:lnTo>
                <a:lnTo>
                  <a:pt x="26466" y="2323782"/>
                </a:lnTo>
                <a:lnTo>
                  <a:pt x="32521" y="2319700"/>
                </a:lnTo>
                <a:lnTo>
                  <a:pt x="36604" y="2313645"/>
                </a:lnTo>
                <a:lnTo>
                  <a:pt x="38101" y="2306191"/>
                </a:lnTo>
                <a:lnTo>
                  <a:pt x="36604" y="2298776"/>
                </a:lnTo>
                <a:lnTo>
                  <a:pt x="32521" y="2292721"/>
                </a:lnTo>
                <a:lnTo>
                  <a:pt x="26466" y="2288638"/>
                </a:lnTo>
                <a:lnTo>
                  <a:pt x="19051" y="2287141"/>
                </a:lnTo>
                <a:close/>
              </a:path>
              <a:path w="38100" h="3240404">
                <a:moveTo>
                  <a:pt x="19051" y="2363379"/>
                </a:moveTo>
                <a:lnTo>
                  <a:pt x="11635" y="2364876"/>
                </a:lnTo>
                <a:lnTo>
                  <a:pt x="5580" y="2368959"/>
                </a:lnTo>
                <a:lnTo>
                  <a:pt x="1498" y="2375014"/>
                </a:lnTo>
                <a:lnTo>
                  <a:pt x="1" y="2382467"/>
                </a:lnTo>
                <a:lnTo>
                  <a:pt x="1498" y="2389883"/>
                </a:lnTo>
                <a:lnTo>
                  <a:pt x="5580" y="2395938"/>
                </a:lnTo>
                <a:lnTo>
                  <a:pt x="11635" y="2400021"/>
                </a:lnTo>
                <a:lnTo>
                  <a:pt x="19051" y="2401517"/>
                </a:lnTo>
                <a:lnTo>
                  <a:pt x="26466" y="2400021"/>
                </a:lnTo>
                <a:lnTo>
                  <a:pt x="32521" y="2395938"/>
                </a:lnTo>
                <a:lnTo>
                  <a:pt x="36604" y="2389883"/>
                </a:lnTo>
                <a:lnTo>
                  <a:pt x="38101" y="2382429"/>
                </a:lnTo>
                <a:lnTo>
                  <a:pt x="36604" y="2375014"/>
                </a:lnTo>
                <a:lnTo>
                  <a:pt x="32521" y="2368959"/>
                </a:lnTo>
                <a:lnTo>
                  <a:pt x="26466" y="2364876"/>
                </a:lnTo>
                <a:lnTo>
                  <a:pt x="19051" y="2363379"/>
                </a:lnTo>
                <a:close/>
              </a:path>
              <a:path w="38100" h="3240404">
                <a:moveTo>
                  <a:pt x="19051" y="2439617"/>
                </a:moveTo>
                <a:lnTo>
                  <a:pt x="11635" y="2441115"/>
                </a:lnTo>
                <a:lnTo>
                  <a:pt x="5580" y="2445197"/>
                </a:lnTo>
                <a:lnTo>
                  <a:pt x="1498" y="2451252"/>
                </a:lnTo>
                <a:lnTo>
                  <a:pt x="1" y="2458706"/>
                </a:lnTo>
                <a:lnTo>
                  <a:pt x="1498" y="2466121"/>
                </a:lnTo>
                <a:lnTo>
                  <a:pt x="5580" y="2472176"/>
                </a:lnTo>
                <a:lnTo>
                  <a:pt x="11635" y="2476258"/>
                </a:lnTo>
                <a:lnTo>
                  <a:pt x="19051" y="2477756"/>
                </a:lnTo>
                <a:lnTo>
                  <a:pt x="26466" y="2476258"/>
                </a:lnTo>
                <a:lnTo>
                  <a:pt x="32521" y="2472176"/>
                </a:lnTo>
                <a:lnTo>
                  <a:pt x="36604" y="2466121"/>
                </a:lnTo>
                <a:lnTo>
                  <a:pt x="38101" y="2458667"/>
                </a:lnTo>
                <a:lnTo>
                  <a:pt x="36604" y="2451252"/>
                </a:lnTo>
                <a:lnTo>
                  <a:pt x="32521" y="2445197"/>
                </a:lnTo>
                <a:lnTo>
                  <a:pt x="26466" y="2441115"/>
                </a:lnTo>
                <a:lnTo>
                  <a:pt x="19051" y="2439617"/>
                </a:lnTo>
                <a:close/>
              </a:path>
              <a:path w="38100" h="3240404">
                <a:moveTo>
                  <a:pt x="19051" y="2515856"/>
                </a:moveTo>
                <a:lnTo>
                  <a:pt x="11635" y="2517353"/>
                </a:lnTo>
                <a:lnTo>
                  <a:pt x="5580" y="2521435"/>
                </a:lnTo>
                <a:lnTo>
                  <a:pt x="1498" y="2527491"/>
                </a:lnTo>
                <a:lnTo>
                  <a:pt x="1" y="2534944"/>
                </a:lnTo>
                <a:lnTo>
                  <a:pt x="1498" y="2542359"/>
                </a:lnTo>
                <a:lnTo>
                  <a:pt x="5580" y="2548414"/>
                </a:lnTo>
                <a:lnTo>
                  <a:pt x="11635" y="2552497"/>
                </a:lnTo>
                <a:lnTo>
                  <a:pt x="19051" y="2553994"/>
                </a:lnTo>
                <a:lnTo>
                  <a:pt x="26466" y="2552497"/>
                </a:lnTo>
                <a:lnTo>
                  <a:pt x="32521" y="2548414"/>
                </a:lnTo>
                <a:lnTo>
                  <a:pt x="36604" y="2542359"/>
                </a:lnTo>
                <a:lnTo>
                  <a:pt x="38101" y="2534906"/>
                </a:lnTo>
                <a:lnTo>
                  <a:pt x="36604" y="2527491"/>
                </a:lnTo>
                <a:lnTo>
                  <a:pt x="32521" y="2521435"/>
                </a:lnTo>
                <a:lnTo>
                  <a:pt x="26466" y="2517353"/>
                </a:lnTo>
                <a:lnTo>
                  <a:pt x="19051" y="2515856"/>
                </a:lnTo>
                <a:close/>
              </a:path>
              <a:path w="38100" h="3240404">
                <a:moveTo>
                  <a:pt x="19051" y="2592094"/>
                </a:moveTo>
                <a:lnTo>
                  <a:pt x="11635" y="2593591"/>
                </a:lnTo>
                <a:lnTo>
                  <a:pt x="5580" y="2597673"/>
                </a:lnTo>
                <a:lnTo>
                  <a:pt x="1498" y="2603729"/>
                </a:lnTo>
                <a:lnTo>
                  <a:pt x="1" y="2611182"/>
                </a:lnTo>
                <a:lnTo>
                  <a:pt x="1498" y="2618597"/>
                </a:lnTo>
                <a:lnTo>
                  <a:pt x="5580" y="2624652"/>
                </a:lnTo>
                <a:lnTo>
                  <a:pt x="11635" y="2628735"/>
                </a:lnTo>
                <a:lnTo>
                  <a:pt x="19051" y="2630232"/>
                </a:lnTo>
                <a:lnTo>
                  <a:pt x="26466" y="2628735"/>
                </a:lnTo>
                <a:lnTo>
                  <a:pt x="32521" y="2624652"/>
                </a:lnTo>
                <a:lnTo>
                  <a:pt x="36604" y="2618597"/>
                </a:lnTo>
                <a:lnTo>
                  <a:pt x="38101" y="2611144"/>
                </a:lnTo>
                <a:lnTo>
                  <a:pt x="36604" y="2603729"/>
                </a:lnTo>
                <a:lnTo>
                  <a:pt x="32521" y="2597673"/>
                </a:lnTo>
                <a:lnTo>
                  <a:pt x="26466" y="2593591"/>
                </a:lnTo>
                <a:lnTo>
                  <a:pt x="19051" y="2592094"/>
                </a:lnTo>
                <a:close/>
              </a:path>
              <a:path w="38100" h="3240404">
                <a:moveTo>
                  <a:pt x="19051" y="2668332"/>
                </a:moveTo>
                <a:lnTo>
                  <a:pt x="11635" y="2669829"/>
                </a:lnTo>
                <a:lnTo>
                  <a:pt x="5580" y="2673911"/>
                </a:lnTo>
                <a:lnTo>
                  <a:pt x="1498" y="2679967"/>
                </a:lnTo>
                <a:lnTo>
                  <a:pt x="1" y="2687420"/>
                </a:lnTo>
                <a:lnTo>
                  <a:pt x="1498" y="2694835"/>
                </a:lnTo>
                <a:lnTo>
                  <a:pt x="5580" y="2700890"/>
                </a:lnTo>
                <a:lnTo>
                  <a:pt x="11635" y="2704973"/>
                </a:lnTo>
                <a:lnTo>
                  <a:pt x="19051" y="2706470"/>
                </a:lnTo>
                <a:lnTo>
                  <a:pt x="26466" y="2704973"/>
                </a:lnTo>
                <a:lnTo>
                  <a:pt x="32521" y="2700890"/>
                </a:lnTo>
                <a:lnTo>
                  <a:pt x="36604" y="2694835"/>
                </a:lnTo>
                <a:lnTo>
                  <a:pt x="38101" y="2687382"/>
                </a:lnTo>
                <a:lnTo>
                  <a:pt x="36604" y="2679967"/>
                </a:lnTo>
                <a:lnTo>
                  <a:pt x="32521" y="2673911"/>
                </a:lnTo>
                <a:lnTo>
                  <a:pt x="26466" y="2669829"/>
                </a:lnTo>
                <a:lnTo>
                  <a:pt x="19051" y="2668332"/>
                </a:lnTo>
                <a:close/>
              </a:path>
              <a:path w="38100" h="3240404">
                <a:moveTo>
                  <a:pt x="19051" y="2744570"/>
                </a:moveTo>
                <a:lnTo>
                  <a:pt x="11635" y="2746067"/>
                </a:lnTo>
                <a:lnTo>
                  <a:pt x="5580" y="2750150"/>
                </a:lnTo>
                <a:lnTo>
                  <a:pt x="1498" y="2756205"/>
                </a:lnTo>
                <a:lnTo>
                  <a:pt x="1" y="2763658"/>
                </a:lnTo>
                <a:lnTo>
                  <a:pt x="1498" y="2771073"/>
                </a:lnTo>
                <a:lnTo>
                  <a:pt x="5580" y="2777128"/>
                </a:lnTo>
                <a:lnTo>
                  <a:pt x="11635" y="2781211"/>
                </a:lnTo>
                <a:lnTo>
                  <a:pt x="19051" y="2782708"/>
                </a:lnTo>
                <a:lnTo>
                  <a:pt x="26466" y="2781211"/>
                </a:lnTo>
                <a:lnTo>
                  <a:pt x="32521" y="2777128"/>
                </a:lnTo>
                <a:lnTo>
                  <a:pt x="36604" y="2771073"/>
                </a:lnTo>
                <a:lnTo>
                  <a:pt x="38101" y="2763620"/>
                </a:lnTo>
                <a:lnTo>
                  <a:pt x="36604" y="2756205"/>
                </a:lnTo>
                <a:lnTo>
                  <a:pt x="32521" y="2750150"/>
                </a:lnTo>
                <a:lnTo>
                  <a:pt x="26466" y="2746067"/>
                </a:lnTo>
                <a:lnTo>
                  <a:pt x="19051" y="2744570"/>
                </a:lnTo>
                <a:close/>
              </a:path>
              <a:path w="38100" h="3240404">
                <a:moveTo>
                  <a:pt x="19051" y="2820808"/>
                </a:moveTo>
                <a:lnTo>
                  <a:pt x="11635" y="2822305"/>
                </a:lnTo>
                <a:lnTo>
                  <a:pt x="5580" y="2826388"/>
                </a:lnTo>
                <a:lnTo>
                  <a:pt x="1498" y="2832443"/>
                </a:lnTo>
                <a:lnTo>
                  <a:pt x="1" y="2839896"/>
                </a:lnTo>
                <a:lnTo>
                  <a:pt x="1498" y="2847311"/>
                </a:lnTo>
                <a:lnTo>
                  <a:pt x="5580" y="2853366"/>
                </a:lnTo>
                <a:lnTo>
                  <a:pt x="11635" y="2857449"/>
                </a:lnTo>
                <a:lnTo>
                  <a:pt x="19051" y="2858946"/>
                </a:lnTo>
                <a:lnTo>
                  <a:pt x="26466" y="2857449"/>
                </a:lnTo>
                <a:lnTo>
                  <a:pt x="32521" y="2853366"/>
                </a:lnTo>
                <a:lnTo>
                  <a:pt x="36604" y="2847311"/>
                </a:lnTo>
                <a:lnTo>
                  <a:pt x="38101" y="2839858"/>
                </a:lnTo>
                <a:lnTo>
                  <a:pt x="36604" y="2832443"/>
                </a:lnTo>
                <a:lnTo>
                  <a:pt x="32521" y="2826388"/>
                </a:lnTo>
                <a:lnTo>
                  <a:pt x="26466" y="2822305"/>
                </a:lnTo>
                <a:lnTo>
                  <a:pt x="19051" y="2820808"/>
                </a:lnTo>
                <a:close/>
              </a:path>
              <a:path w="38100" h="3240404">
                <a:moveTo>
                  <a:pt x="19051" y="2897046"/>
                </a:moveTo>
                <a:lnTo>
                  <a:pt x="11635" y="2898543"/>
                </a:lnTo>
                <a:lnTo>
                  <a:pt x="5580" y="2902626"/>
                </a:lnTo>
                <a:lnTo>
                  <a:pt x="1498" y="2908681"/>
                </a:lnTo>
                <a:lnTo>
                  <a:pt x="1" y="2916134"/>
                </a:lnTo>
                <a:lnTo>
                  <a:pt x="1498" y="2923549"/>
                </a:lnTo>
                <a:lnTo>
                  <a:pt x="5580" y="2929604"/>
                </a:lnTo>
                <a:lnTo>
                  <a:pt x="11635" y="2933687"/>
                </a:lnTo>
                <a:lnTo>
                  <a:pt x="19051" y="2935184"/>
                </a:lnTo>
                <a:lnTo>
                  <a:pt x="26466" y="2933687"/>
                </a:lnTo>
                <a:lnTo>
                  <a:pt x="32521" y="2929604"/>
                </a:lnTo>
                <a:lnTo>
                  <a:pt x="36604" y="2923549"/>
                </a:lnTo>
                <a:lnTo>
                  <a:pt x="38101" y="2916096"/>
                </a:lnTo>
                <a:lnTo>
                  <a:pt x="36604" y="2908681"/>
                </a:lnTo>
                <a:lnTo>
                  <a:pt x="32521" y="2902626"/>
                </a:lnTo>
                <a:lnTo>
                  <a:pt x="26466" y="2898543"/>
                </a:lnTo>
                <a:lnTo>
                  <a:pt x="19051" y="2897046"/>
                </a:lnTo>
                <a:close/>
              </a:path>
              <a:path w="38100" h="3240404">
                <a:moveTo>
                  <a:pt x="19051" y="2973284"/>
                </a:moveTo>
                <a:lnTo>
                  <a:pt x="11635" y="2974781"/>
                </a:lnTo>
                <a:lnTo>
                  <a:pt x="5580" y="2978863"/>
                </a:lnTo>
                <a:lnTo>
                  <a:pt x="1498" y="2984919"/>
                </a:lnTo>
                <a:lnTo>
                  <a:pt x="1" y="2992372"/>
                </a:lnTo>
                <a:lnTo>
                  <a:pt x="1498" y="2999787"/>
                </a:lnTo>
                <a:lnTo>
                  <a:pt x="5580" y="3005842"/>
                </a:lnTo>
                <a:lnTo>
                  <a:pt x="11635" y="3009925"/>
                </a:lnTo>
                <a:lnTo>
                  <a:pt x="19051" y="3011422"/>
                </a:lnTo>
                <a:lnTo>
                  <a:pt x="26466" y="3009925"/>
                </a:lnTo>
                <a:lnTo>
                  <a:pt x="32521" y="3005842"/>
                </a:lnTo>
                <a:lnTo>
                  <a:pt x="36604" y="2999787"/>
                </a:lnTo>
                <a:lnTo>
                  <a:pt x="38101" y="2992334"/>
                </a:lnTo>
                <a:lnTo>
                  <a:pt x="36604" y="2984919"/>
                </a:lnTo>
                <a:lnTo>
                  <a:pt x="32521" y="2978863"/>
                </a:lnTo>
                <a:lnTo>
                  <a:pt x="26466" y="2974781"/>
                </a:lnTo>
                <a:lnTo>
                  <a:pt x="19051" y="2973284"/>
                </a:lnTo>
                <a:close/>
              </a:path>
              <a:path w="38100" h="3240404">
                <a:moveTo>
                  <a:pt x="19051" y="3049522"/>
                </a:moveTo>
                <a:lnTo>
                  <a:pt x="11635" y="3051019"/>
                </a:lnTo>
                <a:lnTo>
                  <a:pt x="5580" y="3055102"/>
                </a:lnTo>
                <a:lnTo>
                  <a:pt x="1498" y="3061157"/>
                </a:lnTo>
                <a:lnTo>
                  <a:pt x="1" y="3068610"/>
                </a:lnTo>
                <a:lnTo>
                  <a:pt x="1498" y="3076025"/>
                </a:lnTo>
                <a:lnTo>
                  <a:pt x="5580" y="3082081"/>
                </a:lnTo>
                <a:lnTo>
                  <a:pt x="11635" y="3086163"/>
                </a:lnTo>
                <a:lnTo>
                  <a:pt x="19051" y="3087660"/>
                </a:lnTo>
                <a:lnTo>
                  <a:pt x="26466" y="3086163"/>
                </a:lnTo>
                <a:lnTo>
                  <a:pt x="32521" y="3082081"/>
                </a:lnTo>
                <a:lnTo>
                  <a:pt x="36604" y="3076025"/>
                </a:lnTo>
                <a:lnTo>
                  <a:pt x="38101" y="3068572"/>
                </a:lnTo>
                <a:lnTo>
                  <a:pt x="36604" y="3061157"/>
                </a:lnTo>
                <a:lnTo>
                  <a:pt x="32521" y="3055102"/>
                </a:lnTo>
                <a:lnTo>
                  <a:pt x="26466" y="3051019"/>
                </a:lnTo>
                <a:lnTo>
                  <a:pt x="19051" y="3049522"/>
                </a:lnTo>
                <a:close/>
              </a:path>
              <a:path w="38100" h="3240404">
                <a:moveTo>
                  <a:pt x="19051" y="3125760"/>
                </a:moveTo>
                <a:lnTo>
                  <a:pt x="11635" y="3127257"/>
                </a:lnTo>
                <a:lnTo>
                  <a:pt x="5580" y="3131340"/>
                </a:lnTo>
                <a:lnTo>
                  <a:pt x="1498" y="3137395"/>
                </a:lnTo>
                <a:lnTo>
                  <a:pt x="1" y="3144848"/>
                </a:lnTo>
                <a:lnTo>
                  <a:pt x="1498" y="3152263"/>
                </a:lnTo>
                <a:lnTo>
                  <a:pt x="5581" y="3158319"/>
                </a:lnTo>
                <a:lnTo>
                  <a:pt x="11636" y="3162401"/>
                </a:lnTo>
                <a:lnTo>
                  <a:pt x="19051" y="3163898"/>
                </a:lnTo>
                <a:lnTo>
                  <a:pt x="26466" y="3162401"/>
                </a:lnTo>
                <a:lnTo>
                  <a:pt x="32521" y="3158319"/>
                </a:lnTo>
                <a:lnTo>
                  <a:pt x="36604" y="3152263"/>
                </a:lnTo>
                <a:lnTo>
                  <a:pt x="38101" y="3144810"/>
                </a:lnTo>
                <a:lnTo>
                  <a:pt x="36604" y="3137395"/>
                </a:lnTo>
                <a:lnTo>
                  <a:pt x="32521" y="3131340"/>
                </a:lnTo>
                <a:lnTo>
                  <a:pt x="26466" y="3127257"/>
                </a:lnTo>
                <a:lnTo>
                  <a:pt x="19051" y="3125760"/>
                </a:lnTo>
                <a:close/>
              </a:path>
              <a:path w="38100" h="3240404">
                <a:moveTo>
                  <a:pt x="19051" y="3201998"/>
                </a:moveTo>
                <a:lnTo>
                  <a:pt x="11636" y="3203496"/>
                </a:lnTo>
                <a:lnTo>
                  <a:pt x="5581" y="3207578"/>
                </a:lnTo>
                <a:lnTo>
                  <a:pt x="1498" y="3213633"/>
                </a:lnTo>
                <a:lnTo>
                  <a:pt x="1" y="3221087"/>
                </a:lnTo>
                <a:lnTo>
                  <a:pt x="1498" y="3228502"/>
                </a:lnTo>
                <a:lnTo>
                  <a:pt x="5581" y="3234557"/>
                </a:lnTo>
                <a:lnTo>
                  <a:pt x="11636" y="3238639"/>
                </a:lnTo>
                <a:lnTo>
                  <a:pt x="19051" y="3240137"/>
                </a:lnTo>
                <a:lnTo>
                  <a:pt x="26466" y="3238639"/>
                </a:lnTo>
                <a:lnTo>
                  <a:pt x="32521" y="3234557"/>
                </a:lnTo>
                <a:lnTo>
                  <a:pt x="36604" y="3228502"/>
                </a:lnTo>
                <a:lnTo>
                  <a:pt x="38101" y="3221048"/>
                </a:lnTo>
                <a:lnTo>
                  <a:pt x="36604" y="3213633"/>
                </a:lnTo>
                <a:lnTo>
                  <a:pt x="32521" y="3207578"/>
                </a:lnTo>
                <a:lnTo>
                  <a:pt x="26466" y="3203496"/>
                </a:lnTo>
                <a:lnTo>
                  <a:pt x="19051" y="3201998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7067" y="2214579"/>
            <a:ext cx="0" cy="612140"/>
          </a:xfrm>
          <a:custGeom>
            <a:avLst/>
            <a:gdLst/>
            <a:ahLst/>
            <a:cxnLst/>
            <a:rect l="l" t="t" r="r" b="b"/>
            <a:pathLst>
              <a:path h="612139">
                <a:moveTo>
                  <a:pt x="0" y="61200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431090" y="2214579"/>
            <a:ext cx="0" cy="612140"/>
          </a:xfrm>
          <a:custGeom>
            <a:avLst/>
            <a:gdLst/>
            <a:ahLst/>
            <a:cxnLst/>
            <a:rect l="l" t="t" r="r" b="b"/>
            <a:pathLst>
              <a:path h="612139">
                <a:moveTo>
                  <a:pt x="0" y="61200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431090" y="3176088"/>
            <a:ext cx="0" cy="1012190"/>
          </a:xfrm>
          <a:custGeom>
            <a:avLst/>
            <a:gdLst/>
            <a:ahLst/>
            <a:cxnLst/>
            <a:rect l="l" t="t" r="r" b="b"/>
            <a:pathLst>
              <a:path h="1012189">
                <a:moveTo>
                  <a:pt x="0" y="101182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86565" y="2194483"/>
            <a:ext cx="0" cy="612140"/>
          </a:xfrm>
          <a:custGeom>
            <a:avLst/>
            <a:gdLst/>
            <a:ahLst/>
            <a:cxnLst/>
            <a:rect l="l" t="t" r="r" b="b"/>
            <a:pathLst>
              <a:path h="612139">
                <a:moveTo>
                  <a:pt x="0" y="61200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586565" y="3210546"/>
            <a:ext cx="0" cy="977900"/>
          </a:xfrm>
          <a:custGeom>
            <a:avLst/>
            <a:gdLst/>
            <a:ahLst/>
            <a:cxnLst/>
            <a:rect l="l" t="t" r="r" b="b"/>
            <a:pathLst>
              <a:path h="977900">
                <a:moveTo>
                  <a:pt x="0" y="97736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15</a:t>
            </a:fld>
            <a:endParaRPr spc="-25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07735" y="4120896"/>
            <a:ext cx="2956560" cy="2737104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676775" y="292100"/>
            <a:ext cx="28390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CARE</a:t>
            </a:r>
            <a:r>
              <a:rPr spc="-5" dirty="0"/>
              <a:t> </a:t>
            </a:r>
            <a:r>
              <a:rPr dirty="0"/>
              <a:t>UNDER </a:t>
            </a:r>
            <a:r>
              <a:rPr spc="-20" dirty="0"/>
              <a:t>FIRE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44760" y="3882644"/>
            <a:ext cx="2292350" cy="111061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5080">
              <a:lnSpc>
                <a:spcPct val="98500"/>
              </a:lnSpc>
              <a:spcBef>
                <a:spcPts val="130"/>
              </a:spcBef>
            </a:pPr>
            <a:r>
              <a:rPr sz="1800" spc="-35" dirty="0">
                <a:latin typeface="Arial"/>
                <a:cs typeface="Arial"/>
              </a:rPr>
              <a:t>For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life-</a:t>
            </a:r>
            <a:r>
              <a:rPr sz="1800" spc="-10" dirty="0">
                <a:latin typeface="Arial"/>
                <a:cs typeface="Arial"/>
              </a:rPr>
              <a:t>threatening </a:t>
            </a:r>
            <a:r>
              <a:rPr sz="1800" spc="-55" dirty="0">
                <a:latin typeface="Arial"/>
                <a:cs typeface="Arial"/>
              </a:rPr>
              <a:t>bleeding,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place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a </a:t>
            </a:r>
            <a:r>
              <a:rPr sz="1800" spc="-55" dirty="0">
                <a:latin typeface="Arial"/>
                <a:cs typeface="Arial"/>
              </a:rPr>
              <a:t>tourniquet</a:t>
            </a:r>
            <a:r>
              <a:rPr sz="1800" spc="-70" dirty="0">
                <a:latin typeface="Arial"/>
                <a:cs typeface="Arial"/>
              </a:rPr>
              <a:t> </a:t>
            </a:r>
            <a:r>
              <a:rPr sz="1800" b="1" spc="-45" dirty="0">
                <a:solidFill>
                  <a:srgbClr val="D6343A"/>
                </a:solidFill>
                <a:latin typeface="Arial"/>
                <a:cs typeface="Arial"/>
              </a:rPr>
              <a:t>"high</a:t>
            </a:r>
            <a:r>
              <a:rPr sz="1800" b="1" spc="-55" dirty="0">
                <a:solidFill>
                  <a:srgbClr val="D6343A"/>
                </a:solidFill>
                <a:latin typeface="Arial"/>
                <a:cs typeface="Arial"/>
              </a:rPr>
              <a:t> </a:t>
            </a:r>
            <a:r>
              <a:rPr sz="1800" b="1" spc="-25" dirty="0">
                <a:solidFill>
                  <a:srgbClr val="D6343A"/>
                </a:solidFill>
                <a:latin typeface="Arial"/>
                <a:cs typeface="Arial"/>
              </a:rPr>
              <a:t>and </a:t>
            </a:r>
            <a:r>
              <a:rPr sz="1800" b="1" spc="-45" dirty="0">
                <a:solidFill>
                  <a:srgbClr val="D6343A"/>
                </a:solidFill>
                <a:latin typeface="Arial"/>
                <a:cs typeface="Arial"/>
              </a:rPr>
              <a:t>tight"</a:t>
            </a:r>
            <a:r>
              <a:rPr sz="1800" b="1" spc="-90" dirty="0">
                <a:solidFill>
                  <a:srgbClr val="D6343A"/>
                </a:solidFill>
                <a:latin typeface="Arial"/>
                <a:cs typeface="Arial"/>
              </a:rPr>
              <a:t> </a:t>
            </a:r>
            <a:r>
              <a:rPr sz="1800" spc="-50" dirty="0">
                <a:latin typeface="Arial"/>
                <a:cs typeface="Arial"/>
              </a:rPr>
              <a:t>above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40" dirty="0">
                <a:latin typeface="Arial"/>
                <a:cs typeface="Arial"/>
              </a:rPr>
              <a:t>the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wound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463776" y="1981272"/>
            <a:ext cx="3336290" cy="2091055"/>
          </a:xfrm>
          <a:custGeom>
            <a:avLst/>
            <a:gdLst/>
            <a:ahLst/>
            <a:cxnLst/>
            <a:rect l="l" t="t" r="r" b="b"/>
            <a:pathLst>
              <a:path w="3336290" h="2091054">
                <a:moveTo>
                  <a:pt x="3237152" y="0"/>
                </a:moveTo>
                <a:lnTo>
                  <a:pt x="99084" y="0"/>
                </a:lnTo>
                <a:lnTo>
                  <a:pt x="60516" y="7786"/>
                </a:lnTo>
                <a:lnTo>
                  <a:pt x="29021" y="29021"/>
                </a:lnTo>
                <a:lnTo>
                  <a:pt x="7786" y="60516"/>
                </a:lnTo>
                <a:lnTo>
                  <a:pt x="0" y="99084"/>
                </a:lnTo>
                <a:lnTo>
                  <a:pt x="0" y="1991695"/>
                </a:lnTo>
                <a:lnTo>
                  <a:pt x="7786" y="2030262"/>
                </a:lnTo>
                <a:lnTo>
                  <a:pt x="29021" y="2061757"/>
                </a:lnTo>
                <a:lnTo>
                  <a:pt x="60516" y="2082991"/>
                </a:lnTo>
                <a:lnTo>
                  <a:pt x="99084" y="2090778"/>
                </a:lnTo>
                <a:lnTo>
                  <a:pt x="3237152" y="2090778"/>
                </a:lnTo>
                <a:lnTo>
                  <a:pt x="3275720" y="2082991"/>
                </a:lnTo>
                <a:lnTo>
                  <a:pt x="3307215" y="2061757"/>
                </a:lnTo>
                <a:lnTo>
                  <a:pt x="3328450" y="2030262"/>
                </a:lnTo>
                <a:lnTo>
                  <a:pt x="3336236" y="1991695"/>
                </a:lnTo>
                <a:lnTo>
                  <a:pt x="3336236" y="99084"/>
                </a:lnTo>
                <a:lnTo>
                  <a:pt x="3328450" y="60516"/>
                </a:lnTo>
                <a:lnTo>
                  <a:pt x="3307215" y="29021"/>
                </a:lnTo>
                <a:lnTo>
                  <a:pt x="3275720" y="7786"/>
                </a:lnTo>
                <a:lnTo>
                  <a:pt x="3237152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716809" y="2157476"/>
            <a:ext cx="2865755" cy="162877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b="1" spc="-10" dirty="0">
                <a:solidFill>
                  <a:srgbClr val="D6343A"/>
                </a:solidFill>
                <a:latin typeface="Arial"/>
                <a:cs typeface="Arial"/>
              </a:rPr>
              <a:t>IMPORTANT </a:t>
            </a:r>
            <a:r>
              <a:rPr sz="2400" b="1" spc="-20" dirty="0">
                <a:solidFill>
                  <a:srgbClr val="2E3334"/>
                </a:solidFill>
                <a:latin typeface="Arial"/>
                <a:cs typeface="Arial"/>
              </a:rPr>
              <a:t>CONSIDERATIONS:</a:t>
            </a:r>
            <a:endParaRPr sz="2400">
              <a:latin typeface="Arial"/>
              <a:cs typeface="Arial"/>
            </a:endParaRPr>
          </a:p>
          <a:p>
            <a:pPr marL="12700" marR="375285">
              <a:lnSpc>
                <a:spcPct val="90000"/>
              </a:lnSpc>
              <a:spcBef>
                <a:spcPts val="1285"/>
              </a:spcBef>
            </a:pPr>
            <a:r>
              <a:rPr sz="1800" spc="-55" dirty="0">
                <a:latin typeface="Arial"/>
                <a:cs typeface="Arial"/>
              </a:rPr>
              <a:t>Continuously </a:t>
            </a:r>
            <a:r>
              <a:rPr sz="1800" spc="-45" dirty="0">
                <a:latin typeface="Arial"/>
                <a:cs typeface="Arial"/>
              </a:rPr>
              <a:t>assess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60" dirty="0">
                <a:latin typeface="Arial"/>
                <a:cs typeface="Arial"/>
              </a:rPr>
              <a:t>risks </a:t>
            </a:r>
            <a:r>
              <a:rPr sz="1800" spc="-40" dirty="0">
                <a:latin typeface="Arial"/>
                <a:cs typeface="Arial"/>
              </a:rPr>
              <a:t>and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make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95" dirty="0">
                <a:latin typeface="Arial"/>
                <a:cs typeface="Arial"/>
              </a:rPr>
              <a:t> </a:t>
            </a:r>
            <a:r>
              <a:rPr sz="1800" spc="-45" dirty="0">
                <a:latin typeface="Arial"/>
                <a:cs typeface="Arial"/>
              </a:rPr>
              <a:t>plan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before </a:t>
            </a:r>
            <a:r>
              <a:rPr sz="1800" spc="-50" dirty="0">
                <a:latin typeface="Arial"/>
                <a:cs typeface="Arial"/>
              </a:rPr>
              <a:t>moving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8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casualty</a:t>
            </a:r>
            <a:endParaRPr sz="18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000954" y="3382771"/>
            <a:ext cx="1663700" cy="723900"/>
          </a:xfrm>
          <a:prstGeom prst="rect">
            <a:avLst/>
          </a:prstGeom>
        </p:spPr>
        <p:txBody>
          <a:bodyPr vert="horz" wrap="square" lIns="0" tIns="51435" rIns="0" bIns="0" rtlCol="0">
            <a:spAutoFit/>
          </a:bodyPr>
          <a:lstStyle/>
          <a:p>
            <a:pPr marL="12700" marR="5080">
              <a:lnSpc>
                <a:spcPts val="2620"/>
              </a:lnSpc>
              <a:spcBef>
                <a:spcPts val="405"/>
              </a:spcBef>
            </a:pPr>
            <a:r>
              <a:rPr sz="2400" b="1" spc="-20" dirty="0">
                <a:latin typeface="Arial"/>
                <a:cs typeface="Arial"/>
              </a:rPr>
              <a:t>MOVE </a:t>
            </a:r>
            <a:r>
              <a:rPr sz="2400" b="1" spc="-35" dirty="0">
                <a:latin typeface="Arial"/>
                <a:cs typeface="Arial"/>
              </a:rPr>
              <a:t>CASUALTY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99786" y="2114803"/>
            <a:ext cx="3101975" cy="138176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b="1" spc="-30" dirty="0">
                <a:latin typeface="Arial"/>
                <a:cs typeface="Arial"/>
              </a:rPr>
              <a:t>APPLY</a:t>
            </a:r>
            <a:r>
              <a:rPr sz="2400" b="1" spc="-14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TOURNIQUET </a:t>
            </a:r>
            <a:r>
              <a:rPr sz="2400" b="1" dirty="0">
                <a:latin typeface="Arial"/>
                <a:cs typeface="Arial"/>
              </a:rPr>
              <a:t>TO</a:t>
            </a:r>
            <a:r>
              <a:rPr sz="2400" b="1" spc="-6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CONTROL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425"/>
              </a:lnSpc>
            </a:pPr>
            <a:r>
              <a:rPr sz="2400" b="1" spc="-10" dirty="0">
                <a:latin typeface="Arial"/>
                <a:cs typeface="Arial"/>
              </a:rPr>
              <a:t>LIFE-THREATENING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ts val="2750"/>
              </a:lnSpc>
            </a:pPr>
            <a:r>
              <a:rPr sz="2400" b="1" spc="-10" dirty="0">
                <a:latin typeface="Arial"/>
                <a:cs typeface="Arial"/>
              </a:rPr>
              <a:t>BLEEDING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" y="3733800"/>
            <a:ext cx="1380744" cy="138379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4983600" y="2099564"/>
            <a:ext cx="2272665" cy="1049655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12700" marR="5080">
              <a:lnSpc>
                <a:spcPts val="2590"/>
              </a:lnSpc>
              <a:spcBef>
                <a:spcPts val="425"/>
              </a:spcBef>
            </a:pPr>
            <a:r>
              <a:rPr sz="2400" b="1" dirty="0">
                <a:latin typeface="Arial"/>
                <a:cs typeface="Arial"/>
              </a:rPr>
              <a:t>CONTINUE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TO </a:t>
            </a:r>
            <a:r>
              <a:rPr sz="2400" b="1" spc="-10" dirty="0">
                <a:latin typeface="Arial"/>
                <a:cs typeface="Arial"/>
              </a:rPr>
              <a:t>MAINTAIN</a:t>
            </a:r>
            <a:r>
              <a:rPr sz="2400" b="1" spc="-10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FIRE </a:t>
            </a:r>
            <a:r>
              <a:rPr sz="2400" b="1" spc="-10" dirty="0">
                <a:latin typeface="Arial"/>
                <a:cs typeface="Arial"/>
              </a:rPr>
              <a:t>SUPERIORITY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77184" y="3861815"/>
            <a:ext cx="731520" cy="740663"/>
          </a:xfrm>
          <a:prstGeom prst="rect">
            <a:avLst/>
          </a:prstGeom>
        </p:spPr>
      </p:pic>
      <p:sp>
        <p:nvSpPr>
          <p:cNvPr id="12" name="object 12"/>
          <p:cNvSpPr/>
          <p:nvPr/>
        </p:nvSpPr>
        <p:spPr>
          <a:xfrm>
            <a:off x="4359504" y="2083968"/>
            <a:ext cx="38100" cy="2935605"/>
          </a:xfrm>
          <a:custGeom>
            <a:avLst/>
            <a:gdLst/>
            <a:ahLst/>
            <a:cxnLst/>
            <a:rect l="l" t="t" r="r" b="b"/>
            <a:pathLst>
              <a:path w="38100" h="2935604">
                <a:moveTo>
                  <a:pt x="19050" y="0"/>
                </a:moveTo>
                <a:lnTo>
                  <a:pt x="11635" y="1497"/>
                </a:lnTo>
                <a:lnTo>
                  <a:pt x="5579" y="5579"/>
                </a:lnTo>
                <a:lnTo>
                  <a:pt x="1497" y="11635"/>
                </a:lnTo>
                <a:lnTo>
                  <a:pt x="0" y="19088"/>
                </a:lnTo>
                <a:lnTo>
                  <a:pt x="1497" y="26503"/>
                </a:lnTo>
                <a:lnTo>
                  <a:pt x="5579" y="32558"/>
                </a:lnTo>
                <a:lnTo>
                  <a:pt x="11635" y="36641"/>
                </a:lnTo>
                <a:lnTo>
                  <a:pt x="19050" y="38138"/>
                </a:lnTo>
                <a:lnTo>
                  <a:pt x="26464" y="36641"/>
                </a:lnTo>
                <a:lnTo>
                  <a:pt x="32520" y="32558"/>
                </a:lnTo>
                <a:lnTo>
                  <a:pt x="36602" y="26503"/>
                </a:lnTo>
                <a:lnTo>
                  <a:pt x="38100" y="19050"/>
                </a:lnTo>
                <a:lnTo>
                  <a:pt x="36602" y="11635"/>
                </a:lnTo>
                <a:lnTo>
                  <a:pt x="32520" y="5579"/>
                </a:lnTo>
                <a:lnTo>
                  <a:pt x="26464" y="1497"/>
                </a:lnTo>
                <a:lnTo>
                  <a:pt x="19050" y="0"/>
                </a:lnTo>
                <a:close/>
              </a:path>
              <a:path w="38100" h="2935604">
                <a:moveTo>
                  <a:pt x="19050" y="76238"/>
                </a:moveTo>
                <a:lnTo>
                  <a:pt x="11635" y="77735"/>
                </a:lnTo>
                <a:lnTo>
                  <a:pt x="5579" y="81817"/>
                </a:lnTo>
                <a:lnTo>
                  <a:pt x="1497" y="87873"/>
                </a:lnTo>
                <a:lnTo>
                  <a:pt x="0" y="95326"/>
                </a:lnTo>
                <a:lnTo>
                  <a:pt x="1497" y="102741"/>
                </a:lnTo>
                <a:lnTo>
                  <a:pt x="5579" y="108796"/>
                </a:lnTo>
                <a:lnTo>
                  <a:pt x="11635" y="112879"/>
                </a:lnTo>
                <a:lnTo>
                  <a:pt x="19050" y="114376"/>
                </a:lnTo>
                <a:lnTo>
                  <a:pt x="26464" y="112879"/>
                </a:lnTo>
                <a:lnTo>
                  <a:pt x="32520" y="108796"/>
                </a:lnTo>
                <a:lnTo>
                  <a:pt x="36602" y="102741"/>
                </a:lnTo>
                <a:lnTo>
                  <a:pt x="38100" y="95288"/>
                </a:lnTo>
                <a:lnTo>
                  <a:pt x="36602" y="87873"/>
                </a:lnTo>
                <a:lnTo>
                  <a:pt x="32520" y="81817"/>
                </a:lnTo>
                <a:lnTo>
                  <a:pt x="26464" y="77735"/>
                </a:lnTo>
                <a:lnTo>
                  <a:pt x="19050" y="76238"/>
                </a:lnTo>
                <a:close/>
              </a:path>
              <a:path w="38100" h="2935604">
                <a:moveTo>
                  <a:pt x="19050" y="152476"/>
                </a:moveTo>
                <a:lnTo>
                  <a:pt x="11635" y="153973"/>
                </a:lnTo>
                <a:lnTo>
                  <a:pt x="5579" y="158055"/>
                </a:lnTo>
                <a:lnTo>
                  <a:pt x="1497" y="164111"/>
                </a:lnTo>
                <a:lnTo>
                  <a:pt x="0" y="171564"/>
                </a:lnTo>
                <a:lnTo>
                  <a:pt x="1497" y="178979"/>
                </a:lnTo>
                <a:lnTo>
                  <a:pt x="5579" y="185035"/>
                </a:lnTo>
                <a:lnTo>
                  <a:pt x="11635" y="189117"/>
                </a:lnTo>
                <a:lnTo>
                  <a:pt x="19050" y="190614"/>
                </a:lnTo>
                <a:lnTo>
                  <a:pt x="26464" y="189117"/>
                </a:lnTo>
                <a:lnTo>
                  <a:pt x="32520" y="185035"/>
                </a:lnTo>
                <a:lnTo>
                  <a:pt x="36602" y="178979"/>
                </a:lnTo>
                <a:lnTo>
                  <a:pt x="38100" y="171526"/>
                </a:lnTo>
                <a:lnTo>
                  <a:pt x="36602" y="164111"/>
                </a:lnTo>
                <a:lnTo>
                  <a:pt x="32520" y="158055"/>
                </a:lnTo>
                <a:lnTo>
                  <a:pt x="26464" y="153973"/>
                </a:lnTo>
                <a:lnTo>
                  <a:pt x="19050" y="152476"/>
                </a:lnTo>
                <a:close/>
              </a:path>
              <a:path w="38100" h="2935604">
                <a:moveTo>
                  <a:pt x="19050" y="228714"/>
                </a:moveTo>
                <a:lnTo>
                  <a:pt x="11635" y="230211"/>
                </a:lnTo>
                <a:lnTo>
                  <a:pt x="5579" y="234294"/>
                </a:lnTo>
                <a:lnTo>
                  <a:pt x="1497" y="240349"/>
                </a:lnTo>
                <a:lnTo>
                  <a:pt x="0" y="247802"/>
                </a:lnTo>
                <a:lnTo>
                  <a:pt x="1497" y="255217"/>
                </a:lnTo>
                <a:lnTo>
                  <a:pt x="5579" y="261273"/>
                </a:lnTo>
                <a:lnTo>
                  <a:pt x="11635" y="265355"/>
                </a:lnTo>
                <a:lnTo>
                  <a:pt x="19050" y="266852"/>
                </a:lnTo>
                <a:lnTo>
                  <a:pt x="26464" y="265355"/>
                </a:lnTo>
                <a:lnTo>
                  <a:pt x="32520" y="261273"/>
                </a:lnTo>
                <a:lnTo>
                  <a:pt x="36602" y="255217"/>
                </a:lnTo>
                <a:lnTo>
                  <a:pt x="38100" y="247764"/>
                </a:lnTo>
                <a:lnTo>
                  <a:pt x="36602" y="240349"/>
                </a:lnTo>
                <a:lnTo>
                  <a:pt x="32520" y="234294"/>
                </a:lnTo>
                <a:lnTo>
                  <a:pt x="26464" y="230211"/>
                </a:lnTo>
                <a:lnTo>
                  <a:pt x="19050" y="228714"/>
                </a:lnTo>
                <a:close/>
              </a:path>
              <a:path w="38100" h="2935604">
                <a:moveTo>
                  <a:pt x="19050" y="304952"/>
                </a:moveTo>
                <a:lnTo>
                  <a:pt x="11635" y="306449"/>
                </a:lnTo>
                <a:lnTo>
                  <a:pt x="5579" y="310532"/>
                </a:lnTo>
                <a:lnTo>
                  <a:pt x="1497" y="316587"/>
                </a:lnTo>
                <a:lnTo>
                  <a:pt x="0" y="324040"/>
                </a:lnTo>
                <a:lnTo>
                  <a:pt x="1497" y="331456"/>
                </a:lnTo>
                <a:lnTo>
                  <a:pt x="5579" y="337511"/>
                </a:lnTo>
                <a:lnTo>
                  <a:pt x="11635" y="341593"/>
                </a:lnTo>
                <a:lnTo>
                  <a:pt x="19050" y="343090"/>
                </a:lnTo>
                <a:lnTo>
                  <a:pt x="26464" y="341593"/>
                </a:lnTo>
                <a:lnTo>
                  <a:pt x="32520" y="337511"/>
                </a:lnTo>
                <a:lnTo>
                  <a:pt x="36602" y="331456"/>
                </a:lnTo>
                <a:lnTo>
                  <a:pt x="38100" y="324002"/>
                </a:lnTo>
                <a:lnTo>
                  <a:pt x="36602" y="316587"/>
                </a:lnTo>
                <a:lnTo>
                  <a:pt x="32520" y="310532"/>
                </a:lnTo>
                <a:lnTo>
                  <a:pt x="26464" y="306449"/>
                </a:lnTo>
                <a:lnTo>
                  <a:pt x="19050" y="304952"/>
                </a:lnTo>
                <a:close/>
              </a:path>
              <a:path w="38100" h="2935604">
                <a:moveTo>
                  <a:pt x="19050" y="381190"/>
                </a:moveTo>
                <a:lnTo>
                  <a:pt x="11635" y="382687"/>
                </a:lnTo>
                <a:lnTo>
                  <a:pt x="5579" y="386770"/>
                </a:lnTo>
                <a:lnTo>
                  <a:pt x="1497" y="392825"/>
                </a:lnTo>
                <a:lnTo>
                  <a:pt x="0" y="400278"/>
                </a:lnTo>
                <a:lnTo>
                  <a:pt x="1497" y="407694"/>
                </a:lnTo>
                <a:lnTo>
                  <a:pt x="5579" y="413749"/>
                </a:lnTo>
                <a:lnTo>
                  <a:pt x="11635" y="417831"/>
                </a:lnTo>
                <a:lnTo>
                  <a:pt x="19050" y="419328"/>
                </a:lnTo>
                <a:lnTo>
                  <a:pt x="26464" y="417831"/>
                </a:lnTo>
                <a:lnTo>
                  <a:pt x="32520" y="413749"/>
                </a:lnTo>
                <a:lnTo>
                  <a:pt x="36602" y="407694"/>
                </a:lnTo>
                <a:lnTo>
                  <a:pt x="38100" y="400240"/>
                </a:lnTo>
                <a:lnTo>
                  <a:pt x="36602" y="392825"/>
                </a:lnTo>
                <a:lnTo>
                  <a:pt x="32520" y="386770"/>
                </a:lnTo>
                <a:lnTo>
                  <a:pt x="26464" y="382687"/>
                </a:lnTo>
                <a:lnTo>
                  <a:pt x="19050" y="381190"/>
                </a:lnTo>
                <a:close/>
              </a:path>
              <a:path w="38100" h="2935604">
                <a:moveTo>
                  <a:pt x="19050" y="457428"/>
                </a:moveTo>
                <a:lnTo>
                  <a:pt x="11635" y="458925"/>
                </a:lnTo>
                <a:lnTo>
                  <a:pt x="5579" y="463008"/>
                </a:lnTo>
                <a:lnTo>
                  <a:pt x="1497" y="469063"/>
                </a:lnTo>
                <a:lnTo>
                  <a:pt x="0" y="476516"/>
                </a:lnTo>
                <a:lnTo>
                  <a:pt x="1497" y="483932"/>
                </a:lnTo>
                <a:lnTo>
                  <a:pt x="5579" y="489987"/>
                </a:lnTo>
                <a:lnTo>
                  <a:pt x="11635" y="494069"/>
                </a:lnTo>
                <a:lnTo>
                  <a:pt x="19050" y="495566"/>
                </a:lnTo>
                <a:lnTo>
                  <a:pt x="26464" y="494069"/>
                </a:lnTo>
                <a:lnTo>
                  <a:pt x="32520" y="489987"/>
                </a:lnTo>
                <a:lnTo>
                  <a:pt x="36602" y="483932"/>
                </a:lnTo>
                <a:lnTo>
                  <a:pt x="38100" y="476478"/>
                </a:lnTo>
                <a:lnTo>
                  <a:pt x="36602" y="469063"/>
                </a:lnTo>
                <a:lnTo>
                  <a:pt x="32520" y="463008"/>
                </a:lnTo>
                <a:lnTo>
                  <a:pt x="26464" y="458925"/>
                </a:lnTo>
                <a:lnTo>
                  <a:pt x="19050" y="457428"/>
                </a:lnTo>
                <a:close/>
              </a:path>
              <a:path w="38100" h="2935604">
                <a:moveTo>
                  <a:pt x="19050" y="533666"/>
                </a:moveTo>
                <a:lnTo>
                  <a:pt x="11635" y="535163"/>
                </a:lnTo>
                <a:lnTo>
                  <a:pt x="5579" y="539246"/>
                </a:lnTo>
                <a:lnTo>
                  <a:pt x="1497" y="545301"/>
                </a:lnTo>
                <a:lnTo>
                  <a:pt x="0" y="552754"/>
                </a:lnTo>
                <a:lnTo>
                  <a:pt x="1497" y="560170"/>
                </a:lnTo>
                <a:lnTo>
                  <a:pt x="5579" y="566225"/>
                </a:lnTo>
                <a:lnTo>
                  <a:pt x="11635" y="570307"/>
                </a:lnTo>
                <a:lnTo>
                  <a:pt x="19050" y="571804"/>
                </a:lnTo>
                <a:lnTo>
                  <a:pt x="26464" y="570307"/>
                </a:lnTo>
                <a:lnTo>
                  <a:pt x="32520" y="566225"/>
                </a:lnTo>
                <a:lnTo>
                  <a:pt x="36602" y="560170"/>
                </a:lnTo>
                <a:lnTo>
                  <a:pt x="38100" y="552716"/>
                </a:lnTo>
                <a:lnTo>
                  <a:pt x="36602" y="545301"/>
                </a:lnTo>
                <a:lnTo>
                  <a:pt x="32520" y="539246"/>
                </a:lnTo>
                <a:lnTo>
                  <a:pt x="26464" y="535163"/>
                </a:lnTo>
                <a:lnTo>
                  <a:pt x="19050" y="533666"/>
                </a:lnTo>
                <a:close/>
              </a:path>
              <a:path w="38100" h="2935604">
                <a:moveTo>
                  <a:pt x="19050" y="609904"/>
                </a:moveTo>
                <a:lnTo>
                  <a:pt x="11635" y="611401"/>
                </a:lnTo>
                <a:lnTo>
                  <a:pt x="5579" y="615484"/>
                </a:lnTo>
                <a:lnTo>
                  <a:pt x="1497" y="621539"/>
                </a:lnTo>
                <a:lnTo>
                  <a:pt x="0" y="628992"/>
                </a:lnTo>
                <a:lnTo>
                  <a:pt x="1497" y="636408"/>
                </a:lnTo>
                <a:lnTo>
                  <a:pt x="5579" y="642463"/>
                </a:lnTo>
                <a:lnTo>
                  <a:pt x="11635" y="646545"/>
                </a:lnTo>
                <a:lnTo>
                  <a:pt x="19050" y="648042"/>
                </a:lnTo>
                <a:lnTo>
                  <a:pt x="26465" y="646545"/>
                </a:lnTo>
                <a:lnTo>
                  <a:pt x="32520" y="642463"/>
                </a:lnTo>
                <a:lnTo>
                  <a:pt x="36603" y="636408"/>
                </a:lnTo>
                <a:lnTo>
                  <a:pt x="38100" y="628954"/>
                </a:lnTo>
                <a:lnTo>
                  <a:pt x="36603" y="621539"/>
                </a:lnTo>
                <a:lnTo>
                  <a:pt x="32520" y="615484"/>
                </a:lnTo>
                <a:lnTo>
                  <a:pt x="26465" y="611401"/>
                </a:lnTo>
                <a:lnTo>
                  <a:pt x="19050" y="609904"/>
                </a:lnTo>
                <a:close/>
              </a:path>
              <a:path w="38100" h="2935604">
                <a:moveTo>
                  <a:pt x="19050" y="686142"/>
                </a:moveTo>
                <a:lnTo>
                  <a:pt x="11635" y="687639"/>
                </a:lnTo>
                <a:lnTo>
                  <a:pt x="5579" y="691722"/>
                </a:lnTo>
                <a:lnTo>
                  <a:pt x="1497" y="697777"/>
                </a:lnTo>
                <a:lnTo>
                  <a:pt x="0" y="705231"/>
                </a:lnTo>
                <a:lnTo>
                  <a:pt x="1497" y="712646"/>
                </a:lnTo>
                <a:lnTo>
                  <a:pt x="5579" y="718701"/>
                </a:lnTo>
                <a:lnTo>
                  <a:pt x="11635" y="722784"/>
                </a:lnTo>
                <a:lnTo>
                  <a:pt x="19050" y="724281"/>
                </a:lnTo>
                <a:lnTo>
                  <a:pt x="26465" y="722784"/>
                </a:lnTo>
                <a:lnTo>
                  <a:pt x="32520" y="718701"/>
                </a:lnTo>
                <a:lnTo>
                  <a:pt x="36603" y="712646"/>
                </a:lnTo>
                <a:lnTo>
                  <a:pt x="38100" y="705192"/>
                </a:lnTo>
                <a:lnTo>
                  <a:pt x="36603" y="697777"/>
                </a:lnTo>
                <a:lnTo>
                  <a:pt x="32520" y="691722"/>
                </a:lnTo>
                <a:lnTo>
                  <a:pt x="26465" y="687639"/>
                </a:lnTo>
                <a:lnTo>
                  <a:pt x="19050" y="686142"/>
                </a:lnTo>
                <a:close/>
              </a:path>
              <a:path w="38100" h="2935604">
                <a:moveTo>
                  <a:pt x="19050" y="762381"/>
                </a:moveTo>
                <a:lnTo>
                  <a:pt x="11635" y="763878"/>
                </a:lnTo>
                <a:lnTo>
                  <a:pt x="5579" y="767960"/>
                </a:lnTo>
                <a:lnTo>
                  <a:pt x="1497" y="774016"/>
                </a:lnTo>
                <a:lnTo>
                  <a:pt x="0" y="781469"/>
                </a:lnTo>
                <a:lnTo>
                  <a:pt x="1497" y="788884"/>
                </a:lnTo>
                <a:lnTo>
                  <a:pt x="5579" y="794939"/>
                </a:lnTo>
                <a:lnTo>
                  <a:pt x="11635" y="799022"/>
                </a:lnTo>
                <a:lnTo>
                  <a:pt x="19050" y="800519"/>
                </a:lnTo>
                <a:lnTo>
                  <a:pt x="26465" y="799022"/>
                </a:lnTo>
                <a:lnTo>
                  <a:pt x="32520" y="794939"/>
                </a:lnTo>
                <a:lnTo>
                  <a:pt x="36603" y="788884"/>
                </a:lnTo>
                <a:lnTo>
                  <a:pt x="38100" y="781431"/>
                </a:lnTo>
                <a:lnTo>
                  <a:pt x="36603" y="774016"/>
                </a:lnTo>
                <a:lnTo>
                  <a:pt x="32520" y="767960"/>
                </a:lnTo>
                <a:lnTo>
                  <a:pt x="26465" y="763878"/>
                </a:lnTo>
                <a:lnTo>
                  <a:pt x="19050" y="762381"/>
                </a:lnTo>
                <a:close/>
              </a:path>
              <a:path w="38100" h="2935604">
                <a:moveTo>
                  <a:pt x="19050" y="838619"/>
                </a:moveTo>
                <a:lnTo>
                  <a:pt x="11635" y="840116"/>
                </a:lnTo>
                <a:lnTo>
                  <a:pt x="5579" y="844198"/>
                </a:lnTo>
                <a:lnTo>
                  <a:pt x="1497" y="850254"/>
                </a:lnTo>
                <a:lnTo>
                  <a:pt x="0" y="857707"/>
                </a:lnTo>
                <a:lnTo>
                  <a:pt x="1497" y="865122"/>
                </a:lnTo>
                <a:lnTo>
                  <a:pt x="5579" y="871177"/>
                </a:lnTo>
                <a:lnTo>
                  <a:pt x="11635" y="875260"/>
                </a:lnTo>
                <a:lnTo>
                  <a:pt x="19050" y="876757"/>
                </a:lnTo>
                <a:lnTo>
                  <a:pt x="26465" y="875260"/>
                </a:lnTo>
                <a:lnTo>
                  <a:pt x="32520" y="871177"/>
                </a:lnTo>
                <a:lnTo>
                  <a:pt x="36603" y="865122"/>
                </a:lnTo>
                <a:lnTo>
                  <a:pt x="38100" y="857669"/>
                </a:lnTo>
                <a:lnTo>
                  <a:pt x="36603" y="850254"/>
                </a:lnTo>
                <a:lnTo>
                  <a:pt x="32520" y="844198"/>
                </a:lnTo>
                <a:lnTo>
                  <a:pt x="26465" y="840116"/>
                </a:lnTo>
                <a:lnTo>
                  <a:pt x="19050" y="838619"/>
                </a:lnTo>
                <a:close/>
              </a:path>
              <a:path w="38100" h="2935604">
                <a:moveTo>
                  <a:pt x="19050" y="914857"/>
                </a:moveTo>
                <a:lnTo>
                  <a:pt x="11635" y="916354"/>
                </a:lnTo>
                <a:lnTo>
                  <a:pt x="5579" y="920436"/>
                </a:lnTo>
                <a:lnTo>
                  <a:pt x="1497" y="926492"/>
                </a:lnTo>
                <a:lnTo>
                  <a:pt x="0" y="933945"/>
                </a:lnTo>
                <a:lnTo>
                  <a:pt x="1497" y="941360"/>
                </a:lnTo>
                <a:lnTo>
                  <a:pt x="5579" y="947416"/>
                </a:lnTo>
                <a:lnTo>
                  <a:pt x="11635" y="951498"/>
                </a:lnTo>
                <a:lnTo>
                  <a:pt x="19050" y="952995"/>
                </a:lnTo>
                <a:lnTo>
                  <a:pt x="26465" y="951498"/>
                </a:lnTo>
                <a:lnTo>
                  <a:pt x="32520" y="947416"/>
                </a:lnTo>
                <a:lnTo>
                  <a:pt x="36603" y="941360"/>
                </a:lnTo>
                <a:lnTo>
                  <a:pt x="38100" y="933907"/>
                </a:lnTo>
                <a:lnTo>
                  <a:pt x="36603" y="926492"/>
                </a:lnTo>
                <a:lnTo>
                  <a:pt x="32520" y="920436"/>
                </a:lnTo>
                <a:lnTo>
                  <a:pt x="26465" y="916354"/>
                </a:lnTo>
                <a:lnTo>
                  <a:pt x="19050" y="914857"/>
                </a:lnTo>
                <a:close/>
              </a:path>
              <a:path w="38100" h="2935604">
                <a:moveTo>
                  <a:pt x="19050" y="991095"/>
                </a:moveTo>
                <a:lnTo>
                  <a:pt x="11635" y="992592"/>
                </a:lnTo>
                <a:lnTo>
                  <a:pt x="5579" y="996675"/>
                </a:lnTo>
                <a:lnTo>
                  <a:pt x="1497" y="1002730"/>
                </a:lnTo>
                <a:lnTo>
                  <a:pt x="0" y="1010183"/>
                </a:lnTo>
                <a:lnTo>
                  <a:pt x="1497" y="1017598"/>
                </a:lnTo>
                <a:lnTo>
                  <a:pt x="5579" y="1023654"/>
                </a:lnTo>
                <a:lnTo>
                  <a:pt x="11635" y="1027736"/>
                </a:lnTo>
                <a:lnTo>
                  <a:pt x="19050" y="1029233"/>
                </a:lnTo>
                <a:lnTo>
                  <a:pt x="26465" y="1027736"/>
                </a:lnTo>
                <a:lnTo>
                  <a:pt x="32520" y="1023654"/>
                </a:lnTo>
                <a:lnTo>
                  <a:pt x="36603" y="1017598"/>
                </a:lnTo>
                <a:lnTo>
                  <a:pt x="38100" y="1010145"/>
                </a:lnTo>
                <a:lnTo>
                  <a:pt x="36603" y="1002730"/>
                </a:lnTo>
                <a:lnTo>
                  <a:pt x="32520" y="996675"/>
                </a:lnTo>
                <a:lnTo>
                  <a:pt x="26465" y="992592"/>
                </a:lnTo>
                <a:lnTo>
                  <a:pt x="19050" y="991095"/>
                </a:lnTo>
                <a:close/>
              </a:path>
              <a:path w="38100" h="2935604">
                <a:moveTo>
                  <a:pt x="19050" y="1067333"/>
                </a:moveTo>
                <a:lnTo>
                  <a:pt x="11635" y="1068830"/>
                </a:lnTo>
                <a:lnTo>
                  <a:pt x="5579" y="1072913"/>
                </a:lnTo>
                <a:lnTo>
                  <a:pt x="1497" y="1078968"/>
                </a:lnTo>
                <a:lnTo>
                  <a:pt x="0" y="1086421"/>
                </a:lnTo>
                <a:lnTo>
                  <a:pt x="1497" y="1093837"/>
                </a:lnTo>
                <a:lnTo>
                  <a:pt x="5579" y="1099892"/>
                </a:lnTo>
                <a:lnTo>
                  <a:pt x="11635" y="1103974"/>
                </a:lnTo>
                <a:lnTo>
                  <a:pt x="19050" y="1105471"/>
                </a:lnTo>
                <a:lnTo>
                  <a:pt x="26465" y="1103974"/>
                </a:lnTo>
                <a:lnTo>
                  <a:pt x="32520" y="1099892"/>
                </a:lnTo>
                <a:lnTo>
                  <a:pt x="36603" y="1093837"/>
                </a:lnTo>
                <a:lnTo>
                  <a:pt x="38100" y="1086383"/>
                </a:lnTo>
                <a:lnTo>
                  <a:pt x="36603" y="1078968"/>
                </a:lnTo>
                <a:lnTo>
                  <a:pt x="32520" y="1072913"/>
                </a:lnTo>
                <a:lnTo>
                  <a:pt x="26465" y="1068830"/>
                </a:lnTo>
                <a:lnTo>
                  <a:pt x="19050" y="1067333"/>
                </a:lnTo>
                <a:close/>
              </a:path>
              <a:path w="38100" h="2935604">
                <a:moveTo>
                  <a:pt x="19050" y="1143571"/>
                </a:moveTo>
                <a:lnTo>
                  <a:pt x="11635" y="1145068"/>
                </a:lnTo>
                <a:lnTo>
                  <a:pt x="5579" y="1149151"/>
                </a:lnTo>
                <a:lnTo>
                  <a:pt x="1497" y="1155206"/>
                </a:lnTo>
                <a:lnTo>
                  <a:pt x="0" y="1162659"/>
                </a:lnTo>
                <a:lnTo>
                  <a:pt x="1497" y="1170075"/>
                </a:lnTo>
                <a:lnTo>
                  <a:pt x="5579" y="1176130"/>
                </a:lnTo>
                <a:lnTo>
                  <a:pt x="11635" y="1180212"/>
                </a:lnTo>
                <a:lnTo>
                  <a:pt x="19050" y="1181709"/>
                </a:lnTo>
                <a:lnTo>
                  <a:pt x="26465" y="1180212"/>
                </a:lnTo>
                <a:lnTo>
                  <a:pt x="32520" y="1176130"/>
                </a:lnTo>
                <a:lnTo>
                  <a:pt x="36603" y="1170075"/>
                </a:lnTo>
                <a:lnTo>
                  <a:pt x="38100" y="1162621"/>
                </a:lnTo>
                <a:lnTo>
                  <a:pt x="36603" y="1155206"/>
                </a:lnTo>
                <a:lnTo>
                  <a:pt x="32520" y="1149151"/>
                </a:lnTo>
                <a:lnTo>
                  <a:pt x="26465" y="1145068"/>
                </a:lnTo>
                <a:lnTo>
                  <a:pt x="19050" y="1143571"/>
                </a:lnTo>
                <a:close/>
              </a:path>
              <a:path w="38100" h="2935604">
                <a:moveTo>
                  <a:pt x="19050" y="1219809"/>
                </a:moveTo>
                <a:lnTo>
                  <a:pt x="11635" y="1221306"/>
                </a:lnTo>
                <a:lnTo>
                  <a:pt x="5579" y="1225389"/>
                </a:lnTo>
                <a:lnTo>
                  <a:pt x="1497" y="1231444"/>
                </a:lnTo>
                <a:lnTo>
                  <a:pt x="0" y="1238897"/>
                </a:lnTo>
                <a:lnTo>
                  <a:pt x="1497" y="1246313"/>
                </a:lnTo>
                <a:lnTo>
                  <a:pt x="5579" y="1252368"/>
                </a:lnTo>
                <a:lnTo>
                  <a:pt x="11635" y="1256450"/>
                </a:lnTo>
                <a:lnTo>
                  <a:pt x="19050" y="1257947"/>
                </a:lnTo>
                <a:lnTo>
                  <a:pt x="26465" y="1256450"/>
                </a:lnTo>
                <a:lnTo>
                  <a:pt x="32520" y="1252368"/>
                </a:lnTo>
                <a:lnTo>
                  <a:pt x="36603" y="1246313"/>
                </a:lnTo>
                <a:lnTo>
                  <a:pt x="38100" y="1238859"/>
                </a:lnTo>
                <a:lnTo>
                  <a:pt x="36603" y="1231444"/>
                </a:lnTo>
                <a:lnTo>
                  <a:pt x="32520" y="1225389"/>
                </a:lnTo>
                <a:lnTo>
                  <a:pt x="26465" y="1221306"/>
                </a:lnTo>
                <a:lnTo>
                  <a:pt x="19050" y="1219809"/>
                </a:lnTo>
                <a:close/>
              </a:path>
              <a:path w="38100" h="2935604">
                <a:moveTo>
                  <a:pt x="19050" y="1296047"/>
                </a:moveTo>
                <a:lnTo>
                  <a:pt x="11635" y="1297544"/>
                </a:lnTo>
                <a:lnTo>
                  <a:pt x="5579" y="1301627"/>
                </a:lnTo>
                <a:lnTo>
                  <a:pt x="1497" y="1307682"/>
                </a:lnTo>
                <a:lnTo>
                  <a:pt x="0" y="1315135"/>
                </a:lnTo>
                <a:lnTo>
                  <a:pt x="1497" y="1322551"/>
                </a:lnTo>
                <a:lnTo>
                  <a:pt x="5579" y="1328606"/>
                </a:lnTo>
                <a:lnTo>
                  <a:pt x="11635" y="1332688"/>
                </a:lnTo>
                <a:lnTo>
                  <a:pt x="19050" y="1334185"/>
                </a:lnTo>
                <a:lnTo>
                  <a:pt x="26465" y="1332688"/>
                </a:lnTo>
                <a:lnTo>
                  <a:pt x="32520" y="1328606"/>
                </a:lnTo>
                <a:lnTo>
                  <a:pt x="36603" y="1322551"/>
                </a:lnTo>
                <a:lnTo>
                  <a:pt x="38100" y="1315097"/>
                </a:lnTo>
                <a:lnTo>
                  <a:pt x="36603" y="1307682"/>
                </a:lnTo>
                <a:lnTo>
                  <a:pt x="32520" y="1301627"/>
                </a:lnTo>
                <a:lnTo>
                  <a:pt x="26465" y="1297544"/>
                </a:lnTo>
                <a:lnTo>
                  <a:pt x="19050" y="1296047"/>
                </a:lnTo>
                <a:close/>
              </a:path>
              <a:path w="38100" h="2935604">
                <a:moveTo>
                  <a:pt x="19050" y="1372285"/>
                </a:moveTo>
                <a:lnTo>
                  <a:pt x="11635" y="1373782"/>
                </a:lnTo>
                <a:lnTo>
                  <a:pt x="5579" y="1377865"/>
                </a:lnTo>
                <a:lnTo>
                  <a:pt x="1497" y="1383920"/>
                </a:lnTo>
                <a:lnTo>
                  <a:pt x="0" y="1391373"/>
                </a:lnTo>
                <a:lnTo>
                  <a:pt x="1497" y="1398789"/>
                </a:lnTo>
                <a:lnTo>
                  <a:pt x="5579" y="1404844"/>
                </a:lnTo>
                <a:lnTo>
                  <a:pt x="11635" y="1408926"/>
                </a:lnTo>
                <a:lnTo>
                  <a:pt x="19050" y="1410423"/>
                </a:lnTo>
                <a:lnTo>
                  <a:pt x="26465" y="1408926"/>
                </a:lnTo>
                <a:lnTo>
                  <a:pt x="32520" y="1404844"/>
                </a:lnTo>
                <a:lnTo>
                  <a:pt x="36603" y="1398789"/>
                </a:lnTo>
                <a:lnTo>
                  <a:pt x="38100" y="1391335"/>
                </a:lnTo>
                <a:lnTo>
                  <a:pt x="36603" y="1383920"/>
                </a:lnTo>
                <a:lnTo>
                  <a:pt x="32520" y="1377865"/>
                </a:lnTo>
                <a:lnTo>
                  <a:pt x="26465" y="1373782"/>
                </a:lnTo>
                <a:lnTo>
                  <a:pt x="19050" y="1372285"/>
                </a:lnTo>
                <a:close/>
              </a:path>
              <a:path w="38100" h="2935604">
                <a:moveTo>
                  <a:pt x="19050" y="1448523"/>
                </a:moveTo>
                <a:lnTo>
                  <a:pt x="11635" y="1450020"/>
                </a:lnTo>
                <a:lnTo>
                  <a:pt x="5579" y="1454103"/>
                </a:lnTo>
                <a:lnTo>
                  <a:pt x="1497" y="1460158"/>
                </a:lnTo>
                <a:lnTo>
                  <a:pt x="0" y="1467612"/>
                </a:lnTo>
                <a:lnTo>
                  <a:pt x="1497" y="1475027"/>
                </a:lnTo>
                <a:lnTo>
                  <a:pt x="5579" y="1481082"/>
                </a:lnTo>
                <a:lnTo>
                  <a:pt x="11635" y="1485165"/>
                </a:lnTo>
                <a:lnTo>
                  <a:pt x="19050" y="1486662"/>
                </a:lnTo>
                <a:lnTo>
                  <a:pt x="26465" y="1485165"/>
                </a:lnTo>
                <a:lnTo>
                  <a:pt x="32520" y="1481082"/>
                </a:lnTo>
                <a:lnTo>
                  <a:pt x="36603" y="1475027"/>
                </a:lnTo>
                <a:lnTo>
                  <a:pt x="38100" y="1467573"/>
                </a:lnTo>
                <a:lnTo>
                  <a:pt x="36603" y="1460158"/>
                </a:lnTo>
                <a:lnTo>
                  <a:pt x="32520" y="1454103"/>
                </a:lnTo>
                <a:lnTo>
                  <a:pt x="26465" y="1450020"/>
                </a:lnTo>
                <a:lnTo>
                  <a:pt x="19050" y="1448523"/>
                </a:lnTo>
                <a:close/>
              </a:path>
              <a:path w="38100" h="2935604">
                <a:moveTo>
                  <a:pt x="19050" y="1524762"/>
                </a:moveTo>
                <a:lnTo>
                  <a:pt x="11635" y="1526259"/>
                </a:lnTo>
                <a:lnTo>
                  <a:pt x="5579" y="1530341"/>
                </a:lnTo>
                <a:lnTo>
                  <a:pt x="1497" y="1536397"/>
                </a:lnTo>
                <a:lnTo>
                  <a:pt x="0" y="1543850"/>
                </a:lnTo>
                <a:lnTo>
                  <a:pt x="1497" y="1551265"/>
                </a:lnTo>
                <a:lnTo>
                  <a:pt x="5579" y="1557320"/>
                </a:lnTo>
                <a:lnTo>
                  <a:pt x="11635" y="1561403"/>
                </a:lnTo>
                <a:lnTo>
                  <a:pt x="19050" y="1562900"/>
                </a:lnTo>
                <a:lnTo>
                  <a:pt x="26465" y="1561403"/>
                </a:lnTo>
                <a:lnTo>
                  <a:pt x="32520" y="1557320"/>
                </a:lnTo>
                <a:lnTo>
                  <a:pt x="36603" y="1551265"/>
                </a:lnTo>
                <a:lnTo>
                  <a:pt x="38100" y="1543812"/>
                </a:lnTo>
                <a:lnTo>
                  <a:pt x="36603" y="1536397"/>
                </a:lnTo>
                <a:lnTo>
                  <a:pt x="32520" y="1530341"/>
                </a:lnTo>
                <a:lnTo>
                  <a:pt x="26465" y="1526259"/>
                </a:lnTo>
                <a:lnTo>
                  <a:pt x="19050" y="1524762"/>
                </a:lnTo>
                <a:close/>
              </a:path>
              <a:path w="38100" h="2935604">
                <a:moveTo>
                  <a:pt x="19051" y="1601000"/>
                </a:moveTo>
                <a:lnTo>
                  <a:pt x="11635" y="1602497"/>
                </a:lnTo>
                <a:lnTo>
                  <a:pt x="5580" y="1606579"/>
                </a:lnTo>
                <a:lnTo>
                  <a:pt x="1498" y="1612635"/>
                </a:lnTo>
                <a:lnTo>
                  <a:pt x="1" y="1620088"/>
                </a:lnTo>
                <a:lnTo>
                  <a:pt x="1498" y="1627503"/>
                </a:lnTo>
                <a:lnTo>
                  <a:pt x="5580" y="1633558"/>
                </a:lnTo>
                <a:lnTo>
                  <a:pt x="11635" y="1637641"/>
                </a:lnTo>
                <a:lnTo>
                  <a:pt x="19051" y="1639138"/>
                </a:lnTo>
                <a:lnTo>
                  <a:pt x="26466" y="1637641"/>
                </a:lnTo>
                <a:lnTo>
                  <a:pt x="32521" y="1633558"/>
                </a:lnTo>
                <a:lnTo>
                  <a:pt x="36604" y="1627503"/>
                </a:lnTo>
                <a:lnTo>
                  <a:pt x="38101" y="1620050"/>
                </a:lnTo>
                <a:lnTo>
                  <a:pt x="36604" y="1612635"/>
                </a:lnTo>
                <a:lnTo>
                  <a:pt x="32521" y="1606579"/>
                </a:lnTo>
                <a:lnTo>
                  <a:pt x="26466" y="1602497"/>
                </a:lnTo>
                <a:lnTo>
                  <a:pt x="19051" y="1601000"/>
                </a:lnTo>
                <a:close/>
              </a:path>
              <a:path w="38100" h="2935604">
                <a:moveTo>
                  <a:pt x="19051" y="1677238"/>
                </a:moveTo>
                <a:lnTo>
                  <a:pt x="11635" y="1678735"/>
                </a:lnTo>
                <a:lnTo>
                  <a:pt x="5580" y="1682817"/>
                </a:lnTo>
                <a:lnTo>
                  <a:pt x="1498" y="1688873"/>
                </a:lnTo>
                <a:lnTo>
                  <a:pt x="1" y="1696326"/>
                </a:lnTo>
                <a:lnTo>
                  <a:pt x="1498" y="1703741"/>
                </a:lnTo>
                <a:lnTo>
                  <a:pt x="5580" y="1709797"/>
                </a:lnTo>
                <a:lnTo>
                  <a:pt x="11635" y="1713879"/>
                </a:lnTo>
                <a:lnTo>
                  <a:pt x="19051" y="1715376"/>
                </a:lnTo>
                <a:lnTo>
                  <a:pt x="26466" y="1713879"/>
                </a:lnTo>
                <a:lnTo>
                  <a:pt x="32521" y="1709797"/>
                </a:lnTo>
                <a:lnTo>
                  <a:pt x="36604" y="1703741"/>
                </a:lnTo>
                <a:lnTo>
                  <a:pt x="38101" y="1696288"/>
                </a:lnTo>
                <a:lnTo>
                  <a:pt x="36604" y="1688873"/>
                </a:lnTo>
                <a:lnTo>
                  <a:pt x="32521" y="1682817"/>
                </a:lnTo>
                <a:lnTo>
                  <a:pt x="26466" y="1678735"/>
                </a:lnTo>
                <a:lnTo>
                  <a:pt x="19051" y="1677238"/>
                </a:lnTo>
                <a:close/>
              </a:path>
              <a:path w="38100" h="2935604">
                <a:moveTo>
                  <a:pt x="19051" y="1753476"/>
                </a:moveTo>
                <a:lnTo>
                  <a:pt x="11635" y="1754973"/>
                </a:lnTo>
                <a:lnTo>
                  <a:pt x="5580" y="1759056"/>
                </a:lnTo>
                <a:lnTo>
                  <a:pt x="1498" y="1765111"/>
                </a:lnTo>
                <a:lnTo>
                  <a:pt x="1" y="1772564"/>
                </a:lnTo>
                <a:lnTo>
                  <a:pt x="1498" y="1779979"/>
                </a:lnTo>
                <a:lnTo>
                  <a:pt x="5580" y="1786035"/>
                </a:lnTo>
                <a:lnTo>
                  <a:pt x="11635" y="1790117"/>
                </a:lnTo>
                <a:lnTo>
                  <a:pt x="19051" y="1791614"/>
                </a:lnTo>
                <a:lnTo>
                  <a:pt x="26466" y="1790117"/>
                </a:lnTo>
                <a:lnTo>
                  <a:pt x="32521" y="1786035"/>
                </a:lnTo>
                <a:lnTo>
                  <a:pt x="36604" y="1779979"/>
                </a:lnTo>
                <a:lnTo>
                  <a:pt x="38101" y="1772526"/>
                </a:lnTo>
                <a:lnTo>
                  <a:pt x="36604" y="1765111"/>
                </a:lnTo>
                <a:lnTo>
                  <a:pt x="32521" y="1759056"/>
                </a:lnTo>
                <a:lnTo>
                  <a:pt x="26466" y="1754973"/>
                </a:lnTo>
                <a:lnTo>
                  <a:pt x="19051" y="1753476"/>
                </a:lnTo>
                <a:close/>
              </a:path>
              <a:path w="38100" h="2935604">
                <a:moveTo>
                  <a:pt x="19051" y="1829714"/>
                </a:moveTo>
                <a:lnTo>
                  <a:pt x="11635" y="1831211"/>
                </a:lnTo>
                <a:lnTo>
                  <a:pt x="5580" y="1835294"/>
                </a:lnTo>
                <a:lnTo>
                  <a:pt x="1498" y="1841349"/>
                </a:lnTo>
                <a:lnTo>
                  <a:pt x="1" y="1848802"/>
                </a:lnTo>
                <a:lnTo>
                  <a:pt x="1498" y="1856218"/>
                </a:lnTo>
                <a:lnTo>
                  <a:pt x="5580" y="1862273"/>
                </a:lnTo>
                <a:lnTo>
                  <a:pt x="11635" y="1866355"/>
                </a:lnTo>
                <a:lnTo>
                  <a:pt x="19051" y="1867852"/>
                </a:lnTo>
                <a:lnTo>
                  <a:pt x="26466" y="1866355"/>
                </a:lnTo>
                <a:lnTo>
                  <a:pt x="32521" y="1862273"/>
                </a:lnTo>
                <a:lnTo>
                  <a:pt x="36604" y="1856218"/>
                </a:lnTo>
                <a:lnTo>
                  <a:pt x="38101" y="1848764"/>
                </a:lnTo>
                <a:lnTo>
                  <a:pt x="36604" y="1841349"/>
                </a:lnTo>
                <a:lnTo>
                  <a:pt x="32521" y="1835294"/>
                </a:lnTo>
                <a:lnTo>
                  <a:pt x="26466" y="1831211"/>
                </a:lnTo>
                <a:lnTo>
                  <a:pt x="19051" y="1829714"/>
                </a:lnTo>
                <a:close/>
              </a:path>
              <a:path w="38100" h="2935604">
                <a:moveTo>
                  <a:pt x="19051" y="1905952"/>
                </a:moveTo>
                <a:lnTo>
                  <a:pt x="11635" y="1907449"/>
                </a:lnTo>
                <a:lnTo>
                  <a:pt x="5580" y="1911532"/>
                </a:lnTo>
                <a:lnTo>
                  <a:pt x="1498" y="1917587"/>
                </a:lnTo>
                <a:lnTo>
                  <a:pt x="1" y="1925040"/>
                </a:lnTo>
                <a:lnTo>
                  <a:pt x="1498" y="1932456"/>
                </a:lnTo>
                <a:lnTo>
                  <a:pt x="5580" y="1938511"/>
                </a:lnTo>
                <a:lnTo>
                  <a:pt x="11635" y="1942593"/>
                </a:lnTo>
                <a:lnTo>
                  <a:pt x="19051" y="1944090"/>
                </a:lnTo>
                <a:lnTo>
                  <a:pt x="26466" y="1942593"/>
                </a:lnTo>
                <a:lnTo>
                  <a:pt x="32521" y="1938511"/>
                </a:lnTo>
                <a:lnTo>
                  <a:pt x="36604" y="1932456"/>
                </a:lnTo>
                <a:lnTo>
                  <a:pt x="38101" y="1925002"/>
                </a:lnTo>
                <a:lnTo>
                  <a:pt x="36604" y="1917587"/>
                </a:lnTo>
                <a:lnTo>
                  <a:pt x="32521" y="1911532"/>
                </a:lnTo>
                <a:lnTo>
                  <a:pt x="26466" y="1907449"/>
                </a:lnTo>
                <a:lnTo>
                  <a:pt x="19051" y="1905952"/>
                </a:lnTo>
                <a:close/>
              </a:path>
              <a:path w="38100" h="2935604">
                <a:moveTo>
                  <a:pt x="19051" y="1982190"/>
                </a:moveTo>
                <a:lnTo>
                  <a:pt x="11635" y="1983687"/>
                </a:lnTo>
                <a:lnTo>
                  <a:pt x="5580" y="1987770"/>
                </a:lnTo>
                <a:lnTo>
                  <a:pt x="1498" y="1993825"/>
                </a:lnTo>
                <a:lnTo>
                  <a:pt x="1" y="2001278"/>
                </a:lnTo>
                <a:lnTo>
                  <a:pt x="1498" y="2008694"/>
                </a:lnTo>
                <a:lnTo>
                  <a:pt x="5580" y="2014749"/>
                </a:lnTo>
                <a:lnTo>
                  <a:pt x="11635" y="2018831"/>
                </a:lnTo>
                <a:lnTo>
                  <a:pt x="19051" y="2020328"/>
                </a:lnTo>
                <a:lnTo>
                  <a:pt x="26466" y="2018831"/>
                </a:lnTo>
                <a:lnTo>
                  <a:pt x="32521" y="2014749"/>
                </a:lnTo>
                <a:lnTo>
                  <a:pt x="36604" y="2008694"/>
                </a:lnTo>
                <a:lnTo>
                  <a:pt x="38101" y="2001240"/>
                </a:lnTo>
                <a:lnTo>
                  <a:pt x="36604" y="1993825"/>
                </a:lnTo>
                <a:lnTo>
                  <a:pt x="32521" y="1987770"/>
                </a:lnTo>
                <a:lnTo>
                  <a:pt x="26466" y="1983687"/>
                </a:lnTo>
                <a:lnTo>
                  <a:pt x="19051" y="1982190"/>
                </a:lnTo>
                <a:close/>
              </a:path>
              <a:path w="38100" h="2935604">
                <a:moveTo>
                  <a:pt x="19051" y="2058428"/>
                </a:moveTo>
                <a:lnTo>
                  <a:pt x="11635" y="2059925"/>
                </a:lnTo>
                <a:lnTo>
                  <a:pt x="5580" y="2064008"/>
                </a:lnTo>
                <a:lnTo>
                  <a:pt x="1498" y="2070063"/>
                </a:lnTo>
                <a:lnTo>
                  <a:pt x="1" y="2077516"/>
                </a:lnTo>
                <a:lnTo>
                  <a:pt x="1498" y="2084932"/>
                </a:lnTo>
                <a:lnTo>
                  <a:pt x="5580" y="2090987"/>
                </a:lnTo>
                <a:lnTo>
                  <a:pt x="11635" y="2095069"/>
                </a:lnTo>
                <a:lnTo>
                  <a:pt x="19051" y="2096566"/>
                </a:lnTo>
                <a:lnTo>
                  <a:pt x="26466" y="2095069"/>
                </a:lnTo>
                <a:lnTo>
                  <a:pt x="32521" y="2090987"/>
                </a:lnTo>
                <a:lnTo>
                  <a:pt x="36604" y="2084932"/>
                </a:lnTo>
                <a:lnTo>
                  <a:pt x="38101" y="2077478"/>
                </a:lnTo>
                <a:lnTo>
                  <a:pt x="36604" y="2070063"/>
                </a:lnTo>
                <a:lnTo>
                  <a:pt x="32521" y="2064008"/>
                </a:lnTo>
                <a:lnTo>
                  <a:pt x="26466" y="2059925"/>
                </a:lnTo>
                <a:lnTo>
                  <a:pt x="19051" y="2058428"/>
                </a:lnTo>
                <a:close/>
              </a:path>
              <a:path w="38100" h="2935604">
                <a:moveTo>
                  <a:pt x="19051" y="2134666"/>
                </a:moveTo>
                <a:lnTo>
                  <a:pt x="11635" y="2136163"/>
                </a:lnTo>
                <a:lnTo>
                  <a:pt x="5580" y="2140246"/>
                </a:lnTo>
                <a:lnTo>
                  <a:pt x="1498" y="2146301"/>
                </a:lnTo>
                <a:lnTo>
                  <a:pt x="1" y="2153754"/>
                </a:lnTo>
                <a:lnTo>
                  <a:pt x="1498" y="2161170"/>
                </a:lnTo>
                <a:lnTo>
                  <a:pt x="5580" y="2167225"/>
                </a:lnTo>
                <a:lnTo>
                  <a:pt x="11635" y="2171307"/>
                </a:lnTo>
                <a:lnTo>
                  <a:pt x="19051" y="2172804"/>
                </a:lnTo>
                <a:lnTo>
                  <a:pt x="26466" y="2171307"/>
                </a:lnTo>
                <a:lnTo>
                  <a:pt x="32521" y="2167225"/>
                </a:lnTo>
                <a:lnTo>
                  <a:pt x="36604" y="2161170"/>
                </a:lnTo>
                <a:lnTo>
                  <a:pt x="38101" y="2153716"/>
                </a:lnTo>
                <a:lnTo>
                  <a:pt x="36604" y="2146301"/>
                </a:lnTo>
                <a:lnTo>
                  <a:pt x="32521" y="2140246"/>
                </a:lnTo>
                <a:lnTo>
                  <a:pt x="26466" y="2136163"/>
                </a:lnTo>
                <a:lnTo>
                  <a:pt x="19051" y="2134666"/>
                </a:lnTo>
                <a:close/>
              </a:path>
              <a:path w="38100" h="2935604">
                <a:moveTo>
                  <a:pt x="19051" y="2210904"/>
                </a:moveTo>
                <a:lnTo>
                  <a:pt x="11635" y="2212401"/>
                </a:lnTo>
                <a:lnTo>
                  <a:pt x="5580" y="2216484"/>
                </a:lnTo>
                <a:lnTo>
                  <a:pt x="1498" y="2222539"/>
                </a:lnTo>
                <a:lnTo>
                  <a:pt x="1" y="2229993"/>
                </a:lnTo>
                <a:lnTo>
                  <a:pt x="1498" y="2237407"/>
                </a:lnTo>
                <a:lnTo>
                  <a:pt x="5580" y="2243463"/>
                </a:lnTo>
                <a:lnTo>
                  <a:pt x="11635" y="2247545"/>
                </a:lnTo>
                <a:lnTo>
                  <a:pt x="19051" y="2249043"/>
                </a:lnTo>
                <a:lnTo>
                  <a:pt x="26466" y="2247545"/>
                </a:lnTo>
                <a:lnTo>
                  <a:pt x="32521" y="2243463"/>
                </a:lnTo>
                <a:lnTo>
                  <a:pt x="36604" y="2237407"/>
                </a:lnTo>
                <a:lnTo>
                  <a:pt x="38101" y="2229954"/>
                </a:lnTo>
                <a:lnTo>
                  <a:pt x="36604" y="2222539"/>
                </a:lnTo>
                <a:lnTo>
                  <a:pt x="32521" y="2216484"/>
                </a:lnTo>
                <a:lnTo>
                  <a:pt x="26466" y="2212401"/>
                </a:lnTo>
                <a:lnTo>
                  <a:pt x="19051" y="2210904"/>
                </a:lnTo>
                <a:close/>
              </a:path>
              <a:path w="38100" h="2935604">
                <a:moveTo>
                  <a:pt x="19051" y="2287143"/>
                </a:moveTo>
                <a:lnTo>
                  <a:pt x="11635" y="2288640"/>
                </a:lnTo>
                <a:lnTo>
                  <a:pt x="5580" y="2292722"/>
                </a:lnTo>
                <a:lnTo>
                  <a:pt x="1498" y="2298778"/>
                </a:lnTo>
                <a:lnTo>
                  <a:pt x="1" y="2306231"/>
                </a:lnTo>
                <a:lnTo>
                  <a:pt x="1498" y="2313646"/>
                </a:lnTo>
                <a:lnTo>
                  <a:pt x="5580" y="2319701"/>
                </a:lnTo>
                <a:lnTo>
                  <a:pt x="11635" y="2323784"/>
                </a:lnTo>
                <a:lnTo>
                  <a:pt x="19051" y="2325281"/>
                </a:lnTo>
                <a:lnTo>
                  <a:pt x="26466" y="2323784"/>
                </a:lnTo>
                <a:lnTo>
                  <a:pt x="32521" y="2319701"/>
                </a:lnTo>
                <a:lnTo>
                  <a:pt x="36604" y="2313646"/>
                </a:lnTo>
                <a:lnTo>
                  <a:pt x="38101" y="2306193"/>
                </a:lnTo>
                <a:lnTo>
                  <a:pt x="36604" y="2298778"/>
                </a:lnTo>
                <a:lnTo>
                  <a:pt x="32521" y="2292722"/>
                </a:lnTo>
                <a:lnTo>
                  <a:pt x="26466" y="2288640"/>
                </a:lnTo>
                <a:lnTo>
                  <a:pt x="19051" y="2287143"/>
                </a:lnTo>
                <a:close/>
              </a:path>
              <a:path w="38100" h="2935604">
                <a:moveTo>
                  <a:pt x="19051" y="2363381"/>
                </a:moveTo>
                <a:lnTo>
                  <a:pt x="11635" y="2364878"/>
                </a:lnTo>
                <a:lnTo>
                  <a:pt x="5580" y="2368960"/>
                </a:lnTo>
                <a:lnTo>
                  <a:pt x="1498" y="2375016"/>
                </a:lnTo>
                <a:lnTo>
                  <a:pt x="1" y="2382469"/>
                </a:lnTo>
                <a:lnTo>
                  <a:pt x="1498" y="2389884"/>
                </a:lnTo>
                <a:lnTo>
                  <a:pt x="5580" y="2395939"/>
                </a:lnTo>
                <a:lnTo>
                  <a:pt x="11635" y="2400022"/>
                </a:lnTo>
                <a:lnTo>
                  <a:pt x="19051" y="2401519"/>
                </a:lnTo>
                <a:lnTo>
                  <a:pt x="26466" y="2400022"/>
                </a:lnTo>
                <a:lnTo>
                  <a:pt x="32521" y="2395939"/>
                </a:lnTo>
                <a:lnTo>
                  <a:pt x="36604" y="2389884"/>
                </a:lnTo>
                <a:lnTo>
                  <a:pt x="38101" y="2382431"/>
                </a:lnTo>
                <a:lnTo>
                  <a:pt x="36604" y="2375016"/>
                </a:lnTo>
                <a:lnTo>
                  <a:pt x="32521" y="2368960"/>
                </a:lnTo>
                <a:lnTo>
                  <a:pt x="26466" y="2364878"/>
                </a:lnTo>
                <a:lnTo>
                  <a:pt x="19051" y="2363381"/>
                </a:lnTo>
                <a:close/>
              </a:path>
              <a:path w="38100" h="2935604">
                <a:moveTo>
                  <a:pt x="19051" y="2439619"/>
                </a:moveTo>
                <a:lnTo>
                  <a:pt x="11635" y="2441116"/>
                </a:lnTo>
                <a:lnTo>
                  <a:pt x="5580" y="2445198"/>
                </a:lnTo>
                <a:lnTo>
                  <a:pt x="1498" y="2451254"/>
                </a:lnTo>
                <a:lnTo>
                  <a:pt x="1" y="2458707"/>
                </a:lnTo>
                <a:lnTo>
                  <a:pt x="1498" y="2466122"/>
                </a:lnTo>
                <a:lnTo>
                  <a:pt x="5580" y="2472177"/>
                </a:lnTo>
                <a:lnTo>
                  <a:pt x="11635" y="2476260"/>
                </a:lnTo>
                <a:lnTo>
                  <a:pt x="19051" y="2477757"/>
                </a:lnTo>
                <a:lnTo>
                  <a:pt x="26466" y="2476260"/>
                </a:lnTo>
                <a:lnTo>
                  <a:pt x="32521" y="2472177"/>
                </a:lnTo>
                <a:lnTo>
                  <a:pt x="36604" y="2466122"/>
                </a:lnTo>
                <a:lnTo>
                  <a:pt x="38101" y="2458669"/>
                </a:lnTo>
                <a:lnTo>
                  <a:pt x="36604" y="2451254"/>
                </a:lnTo>
                <a:lnTo>
                  <a:pt x="32521" y="2445198"/>
                </a:lnTo>
                <a:lnTo>
                  <a:pt x="26466" y="2441116"/>
                </a:lnTo>
                <a:lnTo>
                  <a:pt x="19051" y="2439619"/>
                </a:lnTo>
                <a:close/>
              </a:path>
              <a:path w="38100" h="2935604">
                <a:moveTo>
                  <a:pt x="19051" y="2515857"/>
                </a:moveTo>
                <a:lnTo>
                  <a:pt x="11635" y="2517354"/>
                </a:lnTo>
                <a:lnTo>
                  <a:pt x="5580" y="2521437"/>
                </a:lnTo>
                <a:lnTo>
                  <a:pt x="1498" y="2527492"/>
                </a:lnTo>
                <a:lnTo>
                  <a:pt x="1" y="2534945"/>
                </a:lnTo>
                <a:lnTo>
                  <a:pt x="1498" y="2542360"/>
                </a:lnTo>
                <a:lnTo>
                  <a:pt x="5580" y="2548415"/>
                </a:lnTo>
                <a:lnTo>
                  <a:pt x="11635" y="2552498"/>
                </a:lnTo>
                <a:lnTo>
                  <a:pt x="19051" y="2553995"/>
                </a:lnTo>
                <a:lnTo>
                  <a:pt x="26466" y="2552498"/>
                </a:lnTo>
                <a:lnTo>
                  <a:pt x="32521" y="2548415"/>
                </a:lnTo>
                <a:lnTo>
                  <a:pt x="36604" y="2542360"/>
                </a:lnTo>
                <a:lnTo>
                  <a:pt x="38101" y="2534907"/>
                </a:lnTo>
                <a:lnTo>
                  <a:pt x="36604" y="2527492"/>
                </a:lnTo>
                <a:lnTo>
                  <a:pt x="32521" y="2521437"/>
                </a:lnTo>
                <a:lnTo>
                  <a:pt x="26466" y="2517354"/>
                </a:lnTo>
                <a:lnTo>
                  <a:pt x="19051" y="2515857"/>
                </a:lnTo>
                <a:close/>
              </a:path>
              <a:path w="38100" h="2935604">
                <a:moveTo>
                  <a:pt x="19051" y="2592095"/>
                </a:moveTo>
                <a:lnTo>
                  <a:pt x="11635" y="2593592"/>
                </a:lnTo>
                <a:lnTo>
                  <a:pt x="5580" y="2597675"/>
                </a:lnTo>
                <a:lnTo>
                  <a:pt x="1498" y="2603730"/>
                </a:lnTo>
                <a:lnTo>
                  <a:pt x="1" y="2611183"/>
                </a:lnTo>
                <a:lnTo>
                  <a:pt x="1498" y="2618598"/>
                </a:lnTo>
                <a:lnTo>
                  <a:pt x="5581" y="2624653"/>
                </a:lnTo>
                <a:lnTo>
                  <a:pt x="11636" y="2628736"/>
                </a:lnTo>
                <a:lnTo>
                  <a:pt x="19051" y="2630233"/>
                </a:lnTo>
                <a:lnTo>
                  <a:pt x="26466" y="2628736"/>
                </a:lnTo>
                <a:lnTo>
                  <a:pt x="32521" y="2624653"/>
                </a:lnTo>
                <a:lnTo>
                  <a:pt x="36604" y="2618598"/>
                </a:lnTo>
                <a:lnTo>
                  <a:pt x="38101" y="2611145"/>
                </a:lnTo>
                <a:lnTo>
                  <a:pt x="36604" y="2603730"/>
                </a:lnTo>
                <a:lnTo>
                  <a:pt x="32521" y="2597675"/>
                </a:lnTo>
                <a:lnTo>
                  <a:pt x="26466" y="2593592"/>
                </a:lnTo>
                <a:lnTo>
                  <a:pt x="19051" y="2592095"/>
                </a:lnTo>
                <a:close/>
              </a:path>
              <a:path w="38100" h="2935604">
                <a:moveTo>
                  <a:pt x="19051" y="2668333"/>
                </a:moveTo>
                <a:lnTo>
                  <a:pt x="11636" y="2669830"/>
                </a:lnTo>
                <a:lnTo>
                  <a:pt x="5581" y="2673913"/>
                </a:lnTo>
                <a:lnTo>
                  <a:pt x="1498" y="2679968"/>
                </a:lnTo>
                <a:lnTo>
                  <a:pt x="1" y="2687421"/>
                </a:lnTo>
                <a:lnTo>
                  <a:pt x="1498" y="2694836"/>
                </a:lnTo>
                <a:lnTo>
                  <a:pt x="5581" y="2700891"/>
                </a:lnTo>
                <a:lnTo>
                  <a:pt x="11636" y="2704974"/>
                </a:lnTo>
                <a:lnTo>
                  <a:pt x="19051" y="2706471"/>
                </a:lnTo>
                <a:lnTo>
                  <a:pt x="26466" y="2704974"/>
                </a:lnTo>
                <a:lnTo>
                  <a:pt x="32521" y="2700891"/>
                </a:lnTo>
                <a:lnTo>
                  <a:pt x="36604" y="2694836"/>
                </a:lnTo>
                <a:lnTo>
                  <a:pt x="38101" y="2687383"/>
                </a:lnTo>
                <a:lnTo>
                  <a:pt x="36604" y="2679968"/>
                </a:lnTo>
                <a:lnTo>
                  <a:pt x="32521" y="2673913"/>
                </a:lnTo>
                <a:lnTo>
                  <a:pt x="26466" y="2669830"/>
                </a:lnTo>
                <a:lnTo>
                  <a:pt x="19051" y="2668333"/>
                </a:lnTo>
                <a:close/>
              </a:path>
              <a:path w="38100" h="2935604">
                <a:moveTo>
                  <a:pt x="19051" y="2744571"/>
                </a:moveTo>
                <a:lnTo>
                  <a:pt x="11636" y="2746068"/>
                </a:lnTo>
                <a:lnTo>
                  <a:pt x="5581" y="2750150"/>
                </a:lnTo>
                <a:lnTo>
                  <a:pt x="1498" y="2756206"/>
                </a:lnTo>
                <a:lnTo>
                  <a:pt x="1" y="2763659"/>
                </a:lnTo>
                <a:lnTo>
                  <a:pt x="1498" y="2771074"/>
                </a:lnTo>
                <a:lnTo>
                  <a:pt x="5581" y="2777129"/>
                </a:lnTo>
                <a:lnTo>
                  <a:pt x="11636" y="2781212"/>
                </a:lnTo>
                <a:lnTo>
                  <a:pt x="19051" y="2782709"/>
                </a:lnTo>
                <a:lnTo>
                  <a:pt x="26466" y="2781212"/>
                </a:lnTo>
                <a:lnTo>
                  <a:pt x="32521" y="2777129"/>
                </a:lnTo>
                <a:lnTo>
                  <a:pt x="36604" y="2771074"/>
                </a:lnTo>
                <a:lnTo>
                  <a:pt x="38101" y="2763621"/>
                </a:lnTo>
                <a:lnTo>
                  <a:pt x="36604" y="2756206"/>
                </a:lnTo>
                <a:lnTo>
                  <a:pt x="32521" y="2750150"/>
                </a:lnTo>
                <a:lnTo>
                  <a:pt x="26466" y="2746068"/>
                </a:lnTo>
                <a:lnTo>
                  <a:pt x="19051" y="2744571"/>
                </a:lnTo>
                <a:close/>
              </a:path>
              <a:path w="38100" h="2935604">
                <a:moveTo>
                  <a:pt x="19051" y="2820809"/>
                </a:moveTo>
                <a:lnTo>
                  <a:pt x="11636" y="2822306"/>
                </a:lnTo>
                <a:lnTo>
                  <a:pt x="5581" y="2826389"/>
                </a:lnTo>
                <a:lnTo>
                  <a:pt x="1498" y="2832444"/>
                </a:lnTo>
                <a:lnTo>
                  <a:pt x="1" y="2839897"/>
                </a:lnTo>
                <a:lnTo>
                  <a:pt x="1498" y="2847312"/>
                </a:lnTo>
                <a:lnTo>
                  <a:pt x="5581" y="2853368"/>
                </a:lnTo>
                <a:lnTo>
                  <a:pt x="11636" y="2857450"/>
                </a:lnTo>
                <a:lnTo>
                  <a:pt x="19051" y="2858947"/>
                </a:lnTo>
                <a:lnTo>
                  <a:pt x="26466" y="2857450"/>
                </a:lnTo>
                <a:lnTo>
                  <a:pt x="32521" y="2853368"/>
                </a:lnTo>
                <a:lnTo>
                  <a:pt x="36604" y="2847312"/>
                </a:lnTo>
                <a:lnTo>
                  <a:pt x="38101" y="2839859"/>
                </a:lnTo>
                <a:lnTo>
                  <a:pt x="36604" y="2832444"/>
                </a:lnTo>
                <a:lnTo>
                  <a:pt x="32521" y="2826389"/>
                </a:lnTo>
                <a:lnTo>
                  <a:pt x="26466" y="2822306"/>
                </a:lnTo>
                <a:lnTo>
                  <a:pt x="19051" y="2820809"/>
                </a:lnTo>
                <a:close/>
              </a:path>
              <a:path w="38100" h="2935604">
                <a:moveTo>
                  <a:pt x="19051" y="2897047"/>
                </a:moveTo>
                <a:lnTo>
                  <a:pt x="11636" y="2898544"/>
                </a:lnTo>
                <a:lnTo>
                  <a:pt x="5581" y="2902627"/>
                </a:lnTo>
                <a:lnTo>
                  <a:pt x="1498" y="2908682"/>
                </a:lnTo>
                <a:lnTo>
                  <a:pt x="1" y="2916135"/>
                </a:lnTo>
                <a:lnTo>
                  <a:pt x="1498" y="2923550"/>
                </a:lnTo>
                <a:lnTo>
                  <a:pt x="5581" y="2929606"/>
                </a:lnTo>
                <a:lnTo>
                  <a:pt x="11636" y="2933688"/>
                </a:lnTo>
                <a:lnTo>
                  <a:pt x="19051" y="2935185"/>
                </a:lnTo>
                <a:lnTo>
                  <a:pt x="26466" y="2933688"/>
                </a:lnTo>
                <a:lnTo>
                  <a:pt x="32521" y="2929606"/>
                </a:lnTo>
                <a:lnTo>
                  <a:pt x="36604" y="2923550"/>
                </a:lnTo>
                <a:lnTo>
                  <a:pt x="38101" y="2916097"/>
                </a:lnTo>
                <a:lnTo>
                  <a:pt x="36604" y="2908682"/>
                </a:lnTo>
                <a:lnTo>
                  <a:pt x="32521" y="2902627"/>
                </a:lnTo>
                <a:lnTo>
                  <a:pt x="26466" y="2898544"/>
                </a:lnTo>
                <a:lnTo>
                  <a:pt x="19051" y="2897047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2797" y="2131383"/>
            <a:ext cx="0" cy="1422400"/>
          </a:xfrm>
          <a:custGeom>
            <a:avLst/>
            <a:gdLst/>
            <a:ahLst/>
            <a:cxnLst/>
            <a:rect l="l" t="t" r="r" b="b"/>
            <a:pathLst>
              <a:path h="1422400">
                <a:moveTo>
                  <a:pt x="0" y="1421927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755307" y="2103019"/>
            <a:ext cx="0" cy="1091565"/>
          </a:xfrm>
          <a:custGeom>
            <a:avLst/>
            <a:gdLst/>
            <a:ahLst/>
            <a:cxnLst/>
            <a:rect l="l" t="t" r="r" b="b"/>
            <a:pathLst>
              <a:path h="1091564">
                <a:moveTo>
                  <a:pt x="0" y="109137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755307" y="3460049"/>
            <a:ext cx="0" cy="612140"/>
          </a:xfrm>
          <a:custGeom>
            <a:avLst/>
            <a:gdLst/>
            <a:ahLst/>
            <a:cxnLst/>
            <a:rect l="l" t="t" r="r" b="b"/>
            <a:pathLst>
              <a:path h="612139">
                <a:moveTo>
                  <a:pt x="0" y="61200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960623" y="947420"/>
            <a:ext cx="64776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D6343A"/>
                </a:solidFill>
                <a:latin typeface="Arial"/>
                <a:cs typeface="Arial"/>
              </a:rPr>
              <a:t>PHASE</a:t>
            </a:r>
            <a:r>
              <a:rPr sz="3600" b="1" spc="-10" dirty="0">
                <a:solidFill>
                  <a:srgbClr val="D6343A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D6343A"/>
                </a:solidFill>
                <a:latin typeface="Arial"/>
                <a:cs typeface="Arial"/>
              </a:rPr>
              <a:t>1:</a:t>
            </a:r>
            <a:r>
              <a:rPr sz="3600" b="1" spc="-10" dirty="0">
                <a:solidFill>
                  <a:srgbClr val="D6343A"/>
                </a:solidFill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CARE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UNDER</a:t>
            </a:r>
            <a:r>
              <a:rPr sz="3600" b="1" spc="-5" dirty="0">
                <a:latin typeface="Arial"/>
                <a:cs typeface="Arial"/>
              </a:rPr>
              <a:t> </a:t>
            </a:r>
            <a:r>
              <a:rPr sz="3600" b="1" spc="-20" dirty="0">
                <a:latin typeface="Arial"/>
                <a:cs typeface="Arial"/>
              </a:rPr>
              <a:t>FIRE</a:t>
            </a:r>
            <a:endParaRPr sz="36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16</a:t>
            </a:fld>
            <a:endParaRPr spc="-25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78897" y="75691"/>
            <a:ext cx="343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BFBFBF"/>
                </a:solidFill>
                <a:latin typeface="Arial"/>
                <a:cs typeface="Arial"/>
              </a:rPr>
              <a:t>TACTICAL</a:t>
            </a:r>
            <a:r>
              <a:rPr sz="2400" b="1" spc="-9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BFBFBF"/>
                </a:solidFill>
                <a:latin typeface="Arial"/>
                <a:cs typeface="Arial"/>
              </a:rPr>
              <a:t>FIELD</a:t>
            </a:r>
            <a:r>
              <a:rPr sz="2400" b="1" spc="-20" dirty="0">
                <a:solidFill>
                  <a:srgbClr val="BFBFBF"/>
                </a:solidFill>
                <a:latin typeface="Arial"/>
                <a:cs typeface="Arial"/>
              </a:rPr>
              <a:t> CARE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552283" y="526796"/>
            <a:ext cx="3167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MARCH</a:t>
            </a:r>
            <a:r>
              <a:rPr sz="3600" spc="-5" dirty="0">
                <a:solidFill>
                  <a:srgbClr val="FFFFFF"/>
                </a:solidFill>
              </a:rPr>
              <a:t> </a:t>
            </a:r>
            <a:r>
              <a:rPr sz="3600" spc="-110" dirty="0">
                <a:solidFill>
                  <a:srgbClr val="FFFFFF"/>
                </a:solidFill>
              </a:rPr>
              <a:t>PAWS</a:t>
            </a:r>
            <a:endParaRPr sz="3600"/>
          </a:p>
        </p:txBody>
      </p:sp>
      <p:sp>
        <p:nvSpPr>
          <p:cNvPr id="24" name="object 24"/>
          <p:cNvSpPr txBox="1"/>
          <p:nvPr/>
        </p:nvSpPr>
        <p:spPr>
          <a:xfrm>
            <a:off x="858065" y="1457452"/>
            <a:ext cx="49599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dirty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sz="2800" b="1" i="1" spc="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LIFE-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THREATENING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20019" y="1439163"/>
            <a:ext cx="47421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2800" b="1" i="1" spc="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FFFFFF"/>
                </a:solidFill>
                <a:latin typeface="Arial"/>
                <a:cs typeface="Arial"/>
              </a:rPr>
              <a:t>LIFE-</a:t>
            </a:r>
            <a:r>
              <a:rPr sz="2800" b="1" spc="-20" dirty="0">
                <a:solidFill>
                  <a:srgbClr val="FFFFFF"/>
                </a:solidFill>
                <a:latin typeface="Arial"/>
                <a:cs typeface="Arial"/>
              </a:rPr>
              <a:t>THREATENING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271610" y="1516673"/>
            <a:ext cx="38100" cy="4765040"/>
          </a:xfrm>
          <a:custGeom>
            <a:avLst/>
            <a:gdLst/>
            <a:ahLst/>
            <a:cxnLst/>
            <a:rect l="l" t="t" r="r" b="b"/>
            <a:pathLst>
              <a:path w="38100" h="4765040">
                <a:moveTo>
                  <a:pt x="19050" y="0"/>
                </a:moveTo>
                <a:lnTo>
                  <a:pt x="11635" y="1496"/>
                </a:lnTo>
                <a:lnTo>
                  <a:pt x="5579" y="5579"/>
                </a:lnTo>
                <a:lnTo>
                  <a:pt x="1497" y="11634"/>
                </a:lnTo>
                <a:lnTo>
                  <a:pt x="0" y="19088"/>
                </a:lnTo>
                <a:lnTo>
                  <a:pt x="1497" y="26503"/>
                </a:lnTo>
                <a:lnTo>
                  <a:pt x="5579" y="32558"/>
                </a:lnTo>
                <a:lnTo>
                  <a:pt x="11635" y="36641"/>
                </a:lnTo>
                <a:lnTo>
                  <a:pt x="19050" y="38138"/>
                </a:lnTo>
                <a:lnTo>
                  <a:pt x="26465" y="36641"/>
                </a:lnTo>
                <a:lnTo>
                  <a:pt x="32520" y="32558"/>
                </a:lnTo>
                <a:lnTo>
                  <a:pt x="36603" y="26503"/>
                </a:lnTo>
                <a:lnTo>
                  <a:pt x="38100" y="19050"/>
                </a:lnTo>
                <a:lnTo>
                  <a:pt x="36603" y="11634"/>
                </a:lnTo>
                <a:lnTo>
                  <a:pt x="32520" y="5579"/>
                </a:lnTo>
                <a:lnTo>
                  <a:pt x="26465" y="1496"/>
                </a:lnTo>
                <a:lnTo>
                  <a:pt x="19050" y="0"/>
                </a:lnTo>
                <a:close/>
              </a:path>
              <a:path w="38100" h="4765040">
                <a:moveTo>
                  <a:pt x="19050" y="76238"/>
                </a:moveTo>
                <a:lnTo>
                  <a:pt x="11635" y="77735"/>
                </a:lnTo>
                <a:lnTo>
                  <a:pt x="5579" y="81817"/>
                </a:lnTo>
                <a:lnTo>
                  <a:pt x="1497" y="87872"/>
                </a:lnTo>
                <a:lnTo>
                  <a:pt x="0" y="95326"/>
                </a:lnTo>
                <a:lnTo>
                  <a:pt x="1497" y="102741"/>
                </a:lnTo>
                <a:lnTo>
                  <a:pt x="5579" y="108796"/>
                </a:lnTo>
                <a:lnTo>
                  <a:pt x="11635" y="112879"/>
                </a:lnTo>
                <a:lnTo>
                  <a:pt x="19050" y="114376"/>
                </a:lnTo>
                <a:lnTo>
                  <a:pt x="26465" y="112879"/>
                </a:lnTo>
                <a:lnTo>
                  <a:pt x="32520" y="108796"/>
                </a:lnTo>
                <a:lnTo>
                  <a:pt x="36603" y="102741"/>
                </a:lnTo>
                <a:lnTo>
                  <a:pt x="38100" y="95288"/>
                </a:lnTo>
                <a:lnTo>
                  <a:pt x="36603" y="87872"/>
                </a:lnTo>
                <a:lnTo>
                  <a:pt x="32520" y="81817"/>
                </a:lnTo>
                <a:lnTo>
                  <a:pt x="26465" y="77735"/>
                </a:lnTo>
                <a:lnTo>
                  <a:pt x="19050" y="76238"/>
                </a:lnTo>
                <a:close/>
              </a:path>
              <a:path w="38100" h="4765040">
                <a:moveTo>
                  <a:pt x="19050" y="152476"/>
                </a:moveTo>
                <a:lnTo>
                  <a:pt x="11635" y="153973"/>
                </a:lnTo>
                <a:lnTo>
                  <a:pt x="5579" y="158055"/>
                </a:lnTo>
                <a:lnTo>
                  <a:pt x="1497" y="164110"/>
                </a:lnTo>
                <a:lnTo>
                  <a:pt x="0" y="171564"/>
                </a:lnTo>
                <a:lnTo>
                  <a:pt x="1497" y="178979"/>
                </a:lnTo>
                <a:lnTo>
                  <a:pt x="5579" y="185034"/>
                </a:lnTo>
                <a:lnTo>
                  <a:pt x="11635" y="189117"/>
                </a:lnTo>
                <a:lnTo>
                  <a:pt x="19050" y="190614"/>
                </a:lnTo>
                <a:lnTo>
                  <a:pt x="26465" y="189117"/>
                </a:lnTo>
                <a:lnTo>
                  <a:pt x="32520" y="185034"/>
                </a:lnTo>
                <a:lnTo>
                  <a:pt x="36603" y="178979"/>
                </a:lnTo>
                <a:lnTo>
                  <a:pt x="38100" y="171526"/>
                </a:lnTo>
                <a:lnTo>
                  <a:pt x="36603" y="164110"/>
                </a:lnTo>
                <a:lnTo>
                  <a:pt x="32520" y="158055"/>
                </a:lnTo>
                <a:lnTo>
                  <a:pt x="26465" y="153973"/>
                </a:lnTo>
                <a:lnTo>
                  <a:pt x="19050" y="152476"/>
                </a:lnTo>
                <a:close/>
              </a:path>
              <a:path w="38100" h="4765040">
                <a:moveTo>
                  <a:pt x="19050" y="228714"/>
                </a:moveTo>
                <a:lnTo>
                  <a:pt x="11635" y="230211"/>
                </a:lnTo>
                <a:lnTo>
                  <a:pt x="5579" y="234293"/>
                </a:lnTo>
                <a:lnTo>
                  <a:pt x="1497" y="240348"/>
                </a:lnTo>
                <a:lnTo>
                  <a:pt x="0" y="247802"/>
                </a:lnTo>
                <a:lnTo>
                  <a:pt x="1497" y="255217"/>
                </a:lnTo>
                <a:lnTo>
                  <a:pt x="5579" y="261272"/>
                </a:lnTo>
                <a:lnTo>
                  <a:pt x="11635" y="265355"/>
                </a:lnTo>
                <a:lnTo>
                  <a:pt x="19050" y="266852"/>
                </a:lnTo>
                <a:lnTo>
                  <a:pt x="26465" y="265355"/>
                </a:lnTo>
                <a:lnTo>
                  <a:pt x="32520" y="261272"/>
                </a:lnTo>
                <a:lnTo>
                  <a:pt x="36603" y="255217"/>
                </a:lnTo>
                <a:lnTo>
                  <a:pt x="38100" y="247764"/>
                </a:lnTo>
                <a:lnTo>
                  <a:pt x="36603" y="240348"/>
                </a:lnTo>
                <a:lnTo>
                  <a:pt x="32520" y="234293"/>
                </a:lnTo>
                <a:lnTo>
                  <a:pt x="26465" y="230211"/>
                </a:lnTo>
                <a:lnTo>
                  <a:pt x="19050" y="228714"/>
                </a:lnTo>
                <a:close/>
              </a:path>
              <a:path w="38100" h="4765040">
                <a:moveTo>
                  <a:pt x="19050" y="304952"/>
                </a:moveTo>
                <a:lnTo>
                  <a:pt x="11635" y="306449"/>
                </a:lnTo>
                <a:lnTo>
                  <a:pt x="5580" y="310531"/>
                </a:lnTo>
                <a:lnTo>
                  <a:pt x="1498" y="316586"/>
                </a:lnTo>
                <a:lnTo>
                  <a:pt x="1" y="324040"/>
                </a:lnTo>
                <a:lnTo>
                  <a:pt x="1498" y="331455"/>
                </a:lnTo>
                <a:lnTo>
                  <a:pt x="5580" y="337510"/>
                </a:lnTo>
                <a:lnTo>
                  <a:pt x="11635" y="341593"/>
                </a:lnTo>
                <a:lnTo>
                  <a:pt x="19051" y="343090"/>
                </a:lnTo>
                <a:lnTo>
                  <a:pt x="26466" y="341593"/>
                </a:lnTo>
                <a:lnTo>
                  <a:pt x="32521" y="337510"/>
                </a:lnTo>
                <a:lnTo>
                  <a:pt x="36604" y="331455"/>
                </a:lnTo>
                <a:lnTo>
                  <a:pt x="38101" y="324002"/>
                </a:lnTo>
                <a:lnTo>
                  <a:pt x="36604" y="316586"/>
                </a:lnTo>
                <a:lnTo>
                  <a:pt x="32521" y="310531"/>
                </a:lnTo>
                <a:lnTo>
                  <a:pt x="26465" y="306449"/>
                </a:lnTo>
                <a:lnTo>
                  <a:pt x="19050" y="304952"/>
                </a:lnTo>
                <a:close/>
              </a:path>
              <a:path w="38100" h="4765040">
                <a:moveTo>
                  <a:pt x="19051" y="381190"/>
                </a:moveTo>
                <a:lnTo>
                  <a:pt x="11635" y="382687"/>
                </a:lnTo>
                <a:lnTo>
                  <a:pt x="5580" y="386769"/>
                </a:lnTo>
                <a:lnTo>
                  <a:pt x="1498" y="392824"/>
                </a:lnTo>
                <a:lnTo>
                  <a:pt x="1" y="400278"/>
                </a:lnTo>
                <a:lnTo>
                  <a:pt x="1498" y="407693"/>
                </a:lnTo>
                <a:lnTo>
                  <a:pt x="5580" y="413748"/>
                </a:lnTo>
                <a:lnTo>
                  <a:pt x="11635" y="417831"/>
                </a:lnTo>
                <a:lnTo>
                  <a:pt x="19051" y="419328"/>
                </a:lnTo>
                <a:lnTo>
                  <a:pt x="26466" y="417831"/>
                </a:lnTo>
                <a:lnTo>
                  <a:pt x="32521" y="413748"/>
                </a:lnTo>
                <a:lnTo>
                  <a:pt x="36604" y="407693"/>
                </a:lnTo>
                <a:lnTo>
                  <a:pt x="38101" y="400240"/>
                </a:lnTo>
                <a:lnTo>
                  <a:pt x="36604" y="392824"/>
                </a:lnTo>
                <a:lnTo>
                  <a:pt x="32521" y="386769"/>
                </a:lnTo>
                <a:lnTo>
                  <a:pt x="26466" y="382687"/>
                </a:lnTo>
                <a:lnTo>
                  <a:pt x="19051" y="381190"/>
                </a:lnTo>
                <a:close/>
              </a:path>
              <a:path w="38100" h="4765040">
                <a:moveTo>
                  <a:pt x="19051" y="457428"/>
                </a:moveTo>
                <a:lnTo>
                  <a:pt x="11635" y="458925"/>
                </a:lnTo>
                <a:lnTo>
                  <a:pt x="5580" y="463007"/>
                </a:lnTo>
                <a:lnTo>
                  <a:pt x="1498" y="469063"/>
                </a:lnTo>
                <a:lnTo>
                  <a:pt x="1" y="476516"/>
                </a:lnTo>
                <a:lnTo>
                  <a:pt x="1498" y="483931"/>
                </a:lnTo>
                <a:lnTo>
                  <a:pt x="5580" y="489986"/>
                </a:lnTo>
                <a:lnTo>
                  <a:pt x="11635" y="494069"/>
                </a:lnTo>
                <a:lnTo>
                  <a:pt x="19051" y="495566"/>
                </a:lnTo>
                <a:lnTo>
                  <a:pt x="26466" y="494069"/>
                </a:lnTo>
                <a:lnTo>
                  <a:pt x="32521" y="489986"/>
                </a:lnTo>
                <a:lnTo>
                  <a:pt x="36604" y="483931"/>
                </a:lnTo>
                <a:lnTo>
                  <a:pt x="38101" y="476478"/>
                </a:lnTo>
                <a:lnTo>
                  <a:pt x="36604" y="469063"/>
                </a:lnTo>
                <a:lnTo>
                  <a:pt x="32521" y="463007"/>
                </a:lnTo>
                <a:lnTo>
                  <a:pt x="26466" y="458925"/>
                </a:lnTo>
                <a:lnTo>
                  <a:pt x="19051" y="457428"/>
                </a:lnTo>
                <a:close/>
              </a:path>
              <a:path w="38100" h="4765040">
                <a:moveTo>
                  <a:pt x="19051" y="533666"/>
                </a:moveTo>
                <a:lnTo>
                  <a:pt x="11635" y="535163"/>
                </a:lnTo>
                <a:lnTo>
                  <a:pt x="5580" y="539245"/>
                </a:lnTo>
                <a:lnTo>
                  <a:pt x="1498" y="545301"/>
                </a:lnTo>
                <a:lnTo>
                  <a:pt x="1" y="552754"/>
                </a:lnTo>
                <a:lnTo>
                  <a:pt x="1498" y="560169"/>
                </a:lnTo>
                <a:lnTo>
                  <a:pt x="5580" y="566225"/>
                </a:lnTo>
                <a:lnTo>
                  <a:pt x="11635" y="570307"/>
                </a:lnTo>
                <a:lnTo>
                  <a:pt x="19051" y="571804"/>
                </a:lnTo>
                <a:lnTo>
                  <a:pt x="26466" y="570307"/>
                </a:lnTo>
                <a:lnTo>
                  <a:pt x="32521" y="566225"/>
                </a:lnTo>
                <a:lnTo>
                  <a:pt x="36604" y="560169"/>
                </a:lnTo>
                <a:lnTo>
                  <a:pt x="38101" y="552716"/>
                </a:lnTo>
                <a:lnTo>
                  <a:pt x="36604" y="545301"/>
                </a:lnTo>
                <a:lnTo>
                  <a:pt x="32521" y="539245"/>
                </a:lnTo>
                <a:lnTo>
                  <a:pt x="26466" y="535163"/>
                </a:lnTo>
                <a:lnTo>
                  <a:pt x="19051" y="533666"/>
                </a:lnTo>
                <a:close/>
              </a:path>
              <a:path w="38100" h="4765040">
                <a:moveTo>
                  <a:pt x="19051" y="609904"/>
                </a:moveTo>
                <a:lnTo>
                  <a:pt x="11635" y="611401"/>
                </a:lnTo>
                <a:lnTo>
                  <a:pt x="5580" y="615484"/>
                </a:lnTo>
                <a:lnTo>
                  <a:pt x="1498" y="621539"/>
                </a:lnTo>
                <a:lnTo>
                  <a:pt x="1" y="628992"/>
                </a:lnTo>
                <a:lnTo>
                  <a:pt x="1498" y="636407"/>
                </a:lnTo>
                <a:lnTo>
                  <a:pt x="5580" y="642463"/>
                </a:lnTo>
                <a:lnTo>
                  <a:pt x="11635" y="646545"/>
                </a:lnTo>
                <a:lnTo>
                  <a:pt x="19051" y="648042"/>
                </a:lnTo>
                <a:lnTo>
                  <a:pt x="26466" y="646545"/>
                </a:lnTo>
                <a:lnTo>
                  <a:pt x="32521" y="642463"/>
                </a:lnTo>
                <a:lnTo>
                  <a:pt x="36604" y="636407"/>
                </a:lnTo>
                <a:lnTo>
                  <a:pt x="38101" y="628954"/>
                </a:lnTo>
                <a:lnTo>
                  <a:pt x="36604" y="621539"/>
                </a:lnTo>
                <a:lnTo>
                  <a:pt x="32521" y="615484"/>
                </a:lnTo>
                <a:lnTo>
                  <a:pt x="26466" y="611401"/>
                </a:lnTo>
                <a:lnTo>
                  <a:pt x="19051" y="609904"/>
                </a:lnTo>
                <a:close/>
              </a:path>
              <a:path w="38100" h="4765040">
                <a:moveTo>
                  <a:pt x="19051" y="686142"/>
                </a:moveTo>
                <a:lnTo>
                  <a:pt x="11635" y="687639"/>
                </a:lnTo>
                <a:lnTo>
                  <a:pt x="5580" y="691722"/>
                </a:lnTo>
                <a:lnTo>
                  <a:pt x="1498" y="697777"/>
                </a:lnTo>
                <a:lnTo>
                  <a:pt x="1" y="705231"/>
                </a:lnTo>
                <a:lnTo>
                  <a:pt x="1498" y="712645"/>
                </a:lnTo>
                <a:lnTo>
                  <a:pt x="5580" y="718701"/>
                </a:lnTo>
                <a:lnTo>
                  <a:pt x="11635" y="722783"/>
                </a:lnTo>
                <a:lnTo>
                  <a:pt x="19051" y="724281"/>
                </a:lnTo>
                <a:lnTo>
                  <a:pt x="26466" y="722783"/>
                </a:lnTo>
                <a:lnTo>
                  <a:pt x="32521" y="718701"/>
                </a:lnTo>
                <a:lnTo>
                  <a:pt x="36604" y="712645"/>
                </a:lnTo>
                <a:lnTo>
                  <a:pt x="38101" y="705192"/>
                </a:lnTo>
                <a:lnTo>
                  <a:pt x="36604" y="697777"/>
                </a:lnTo>
                <a:lnTo>
                  <a:pt x="32521" y="691722"/>
                </a:lnTo>
                <a:lnTo>
                  <a:pt x="26466" y="687639"/>
                </a:lnTo>
                <a:lnTo>
                  <a:pt x="19051" y="686142"/>
                </a:lnTo>
                <a:close/>
              </a:path>
              <a:path w="38100" h="4765040">
                <a:moveTo>
                  <a:pt x="19051" y="762381"/>
                </a:moveTo>
                <a:lnTo>
                  <a:pt x="11635" y="763877"/>
                </a:lnTo>
                <a:lnTo>
                  <a:pt x="5580" y="767960"/>
                </a:lnTo>
                <a:lnTo>
                  <a:pt x="1498" y="774015"/>
                </a:lnTo>
                <a:lnTo>
                  <a:pt x="1" y="781469"/>
                </a:lnTo>
                <a:lnTo>
                  <a:pt x="1498" y="788884"/>
                </a:lnTo>
                <a:lnTo>
                  <a:pt x="5580" y="794939"/>
                </a:lnTo>
                <a:lnTo>
                  <a:pt x="11635" y="799022"/>
                </a:lnTo>
                <a:lnTo>
                  <a:pt x="19051" y="800519"/>
                </a:lnTo>
                <a:lnTo>
                  <a:pt x="26466" y="799022"/>
                </a:lnTo>
                <a:lnTo>
                  <a:pt x="32521" y="794939"/>
                </a:lnTo>
                <a:lnTo>
                  <a:pt x="36604" y="788884"/>
                </a:lnTo>
                <a:lnTo>
                  <a:pt x="38101" y="781431"/>
                </a:lnTo>
                <a:lnTo>
                  <a:pt x="36604" y="774015"/>
                </a:lnTo>
                <a:lnTo>
                  <a:pt x="32521" y="767960"/>
                </a:lnTo>
                <a:lnTo>
                  <a:pt x="26466" y="763877"/>
                </a:lnTo>
                <a:lnTo>
                  <a:pt x="19051" y="762381"/>
                </a:lnTo>
                <a:close/>
              </a:path>
              <a:path w="38100" h="4765040">
                <a:moveTo>
                  <a:pt x="19051" y="838619"/>
                </a:moveTo>
                <a:lnTo>
                  <a:pt x="11635" y="840116"/>
                </a:lnTo>
                <a:lnTo>
                  <a:pt x="5580" y="844198"/>
                </a:lnTo>
                <a:lnTo>
                  <a:pt x="1498" y="850253"/>
                </a:lnTo>
                <a:lnTo>
                  <a:pt x="1" y="857707"/>
                </a:lnTo>
                <a:lnTo>
                  <a:pt x="1498" y="865122"/>
                </a:lnTo>
                <a:lnTo>
                  <a:pt x="5580" y="871177"/>
                </a:lnTo>
                <a:lnTo>
                  <a:pt x="11635" y="875260"/>
                </a:lnTo>
                <a:lnTo>
                  <a:pt x="19051" y="876757"/>
                </a:lnTo>
                <a:lnTo>
                  <a:pt x="26466" y="875260"/>
                </a:lnTo>
                <a:lnTo>
                  <a:pt x="32521" y="871177"/>
                </a:lnTo>
                <a:lnTo>
                  <a:pt x="36604" y="865122"/>
                </a:lnTo>
                <a:lnTo>
                  <a:pt x="38101" y="857669"/>
                </a:lnTo>
                <a:lnTo>
                  <a:pt x="36604" y="850253"/>
                </a:lnTo>
                <a:lnTo>
                  <a:pt x="32521" y="844198"/>
                </a:lnTo>
                <a:lnTo>
                  <a:pt x="26466" y="840116"/>
                </a:lnTo>
                <a:lnTo>
                  <a:pt x="19051" y="838619"/>
                </a:lnTo>
                <a:close/>
              </a:path>
              <a:path w="38100" h="4765040">
                <a:moveTo>
                  <a:pt x="19051" y="914857"/>
                </a:moveTo>
                <a:lnTo>
                  <a:pt x="11635" y="916354"/>
                </a:lnTo>
                <a:lnTo>
                  <a:pt x="5580" y="920436"/>
                </a:lnTo>
                <a:lnTo>
                  <a:pt x="1498" y="926491"/>
                </a:lnTo>
                <a:lnTo>
                  <a:pt x="1" y="933945"/>
                </a:lnTo>
                <a:lnTo>
                  <a:pt x="1498" y="941360"/>
                </a:lnTo>
                <a:lnTo>
                  <a:pt x="5580" y="947415"/>
                </a:lnTo>
                <a:lnTo>
                  <a:pt x="11635" y="951498"/>
                </a:lnTo>
                <a:lnTo>
                  <a:pt x="19051" y="952995"/>
                </a:lnTo>
                <a:lnTo>
                  <a:pt x="26466" y="951498"/>
                </a:lnTo>
                <a:lnTo>
                  <a:pt x="32521" y="947415"/>
                </a:lnTo>
                <a:lnTo>
                  <a:pt x="36604" y="941360"/>
                </a:lnTo>
                <a:lnTo>
                  <a:pt x="38101" y="933907"/>
                </a:lnTo>
                <a:lnTo>
                  <a:pt x="36604" y="926491"/>
                </a:lnTo>
                <a:lnTo>
                  <a:pt x="32521" y="920436"/>
                </a:lnTo>
                <a:lnTo>
                  <a:pt x="26466" y="916354"/>
                </a:lnTo>
                <a:lnTo>
                  <a:pt x="19051" y="914857"/>
                </a:lnTo>
                <a:close/>
              </a:path>
              <a:path w="38100" h="4765040">
                <a:moveTo>
                  <a:pt x="19051" y="991095"/>
                </a:moveTo>
                <a:lnTo>
                  <a:pt x="11635" y="992592"/>
                </a:lnTo>
                <a:lnTo>
                  <a:pt x="5580" y="996674"/>
                </a:lnTo>
                <a:lnTo>
                  <a:pt x="1498" y="1002729"/>
                </a:lnTo>
                <a:lnTo>
                  <a:pt x="1" y="1010183"/>
                </a:lnTo>
                <a:lnTo>
                  <a:pt x="1498" y="1017598"/>
                </a:lnTo>
                <a:lnTo>
                  <a:pt x="5580" y="1023653"/>
                </a:lnTo>
                <a:lnTo>
                  <a:pt x="11635" y="1027736"/>
                </a:lnTo>
                <a:lnTo>
                  <a:pt x="19051" y="1029233"/>
                </a:lnTo>
                <a:lnTo>
                  <a:pt x="26466" y="1027736"/>
                </a:lnTo>
                <a:lnTo>
                  <a:pt x="32521" y="1023653"/>
                </a:lnTo>
                <a:lnTo>
                  <a:pt x="36604" y="1017598"/>
                </a:lnTo>
                <a:lnTo>
                  <a:pt x="38101" y="1010145"/>
                </a:lnTo>
                <a:lnTo>
                  <a:pt x="36604" y="1002729"/>
                </a:lnTo>
                <a:lnTo>
                  <a:pt x="32521" y="996674"/>
                </a:lnTo>
                <a:lnTo>
                  <a:pt x="26466" y="992592"/>
                </a:lnTo>
                <a:lnTo>
                  <a:pt x="19051" y="991095"/>
                </a:lnTo>
                <a:close/>
              </a:path>
              <a:path w="38100" h="4765040">
                <a:moveTo>
                  <a:pt x="19051" y="1067333"/>
                </a:moveTo>
                <a:lnTo>
                  <a:pt x="11635" y="1068830"/>
                </a:lnTo>
                <a:lnTo>
                  <a:pt x="5580" y="1072912"/>
                </a:lnTo>
                <a:lnTo>
                  <a:pt x="1498" y="1078967"/>
                </a:lnTo>
                <a:lnTo>
                  <a:pt x="1" y="1086421"/>
                </a:lnTo>
                <a:lnTo>
                  <a:pt x="1498" y="1093836"/>
                </a:lnTo>
                <a:lnTo>
                  <a:pt x="5580" y="1099891"/>
                </a:lnTo>
                <a:lnTo>
                  <a:pt x="11635" y="1103974"/>
                </a:lnTo>
                <a:lnTo>
                  <a:pt x="19051" y="1105471"/>
                </a:lnTo>
                <a:lnTo>
                  <a:pt x="26466" y="1103974"/>
                </a:lnTo>
                <a:lnTo>
                  <a:pt x="32521" y="1099891"/>
                </a:lnTo>
                <a:lnTo>
                  <a:pt x="36604" y="1093836"/>
                </a:lnTo>
                <a:lnTo>
                  <a:pt x="38101" y="1086383"/>
                </a:lnTo>
                <a:lnTo>
                  <a:pt x="36604" y="1078967"/>
                </a:lnTo>
                <a:lnTo>
                  <a:pt x="32521" y="1072912"/>
                </a:lnTo>
                <a:lnTo>
                  <a:pt x="26466" y="1068830"/>
                </a:lnTo>
                <a:lnTo>
                  <a:pt x="19051" y="1067333"/>
                </a:lnTo>
                <a:close/>
              </a:path>
              <a:path w="38100" h="4765040">
                <a:moveTo>
                  <a:pt x="19051" y="1143571"/>
                </a:moveTo>
                <a:lnTo>
                  <a:pt x="11635" y="1145068"/>
                </a:lnTo>
                <a:lnTo>
                  <a:pt x="5580" y="1149151"/>
                </a:lnTo>
                <a:lnTo>
                  <a:pt x="1498" y="1155206"/>
                </a:lnTo>
                <a:lnTo>
                  <a:pt x="1" y="1162659"/>
                </a:lnTo>
                <a:lnTo>
                  <a:pt x="1498" y="1170074"/>
                </a:lnTo>
                <a:lnTo>
                  <a:pt x="5580" y="1176129"/>
                </a:lnTo>
                <a:lnTo>
                  <a:pt x="11635" y="1180212"/>
                </a:lnTo>
                <a:lnTo>
                  <a:pt x="19051" y="1181709"/>
                </a:lnTo>
                <a:lnTo>
                  <a:pt x="26466" y="1180212"/>
                </a:lnTo>
                <a:lnTo>
                  <a:pt x="32521" y="1176129"/>
                </a:lnTo>
                <a:lnTo>
                  <a:pt x="36604" y="1170074"/>
                </a:lnTo>
                <a:lnTo>
                  <a:pt x="38101" y="1162621"/>
                </a:lnTo>
                <a:lnTo>
                  <a:pt x="36604" y="1155206"/>
                </a:lnTo>
                <a:lnTo>
                  <a:pt x="32521" y="1149151"/>
                </a:lnTo>
                <a:lnTo>
                  <a:pt x="26466" y="1145068"/>
                </a:lnTo>
                <a:lnTo>
                  <a:pt x="19051" y="1143571"/>
                </a:lnTo>
                <a:close/>
              </a:path>
              <a:path w="38100" h="4765040">
                <a:moveTo>
                  <a:pt x="19051" y="1219809"/>
                </a:moveTo>
                <a:lnTo>
                  <a:pt x="11635" y="1221306"/>
                </a:lnTo>
                <a:lnTo>
                  <a:pt x="5580" y="1225389"/>
                </a:lnTo>
                <a:lnTo>
                  <a:pt x="1498" y="1231444"/>
                </a:lnTo>
                <a:lnTo>
                  <a:pt x="1" y="1238897"/>
                </a:lnTo>
                <a:lnTo>
                  <a:pt x="1498" y="1246312"/>
                </a:lnTo>
                <a:lnTo>
                  <a:pt x="5580" y="1252367"/>
                </a:lnTo>
                <a:lnTo>
                  <a:pt x="11635" y="1256450"/>
                </a:lnTo>
                <a:lnTo>
                  <a:pt x="19051" y="1257947"/>
                </a:lnTo>
                <a:lnTo>
                  <a:pt x="26466" y="1256450"/>
                </a:lnTo>
                <a:lnTo>
                  <a:pt x="32521" y="1252367"/>
                </a:lnTo>
                <a:lnTo>
                  <a:pt x="36604" y="1246312"/>
                </a:lnTo>
                <a:lnTo>
                  <a:pt x="38101" y="1238859"/>
                </a:lnTo>
                <a:lnTo>
                  <a:pt x="36604" y="1231444"/>
                </a:lnTo>
                <a:lnTo>
                  <a:pt x="32521" y="1225389"/>
                </a:lnTo>
                <a:lnTo>
                  <a:pt x="26466" y="1221306"/>
                </a:lnTo>
                <a:lnTo>
                  <a:pt x="19051" y="1219809"/>
                </a:lnTo>
                <a:close/>
              </a:path>
              <a:path w="38100" h="4765040">
                <a:moveTo>
                  <a:pt x="19051" y="1296047"/>
                </a:moveTo>
                <a:lnTo>
                  <a:pt x="11635" y="1297544"/>
                </a:lnTo>
                <a:lnTo>
                  <a:pt x="5580" y="1301627"/>
                </a:lnTo>
                <a:lnTo>
                  <a:pt x="1498" y="1307682"/>
                </a:lnTo>
                <a:lnTo>
                  <a:pt x="1" y="1315135"/>
                </a:lnTo>
                <a:lnTo>
                  <a:pt x="1498" y="1322550"/>
                </a:lnTo>
                <a:lnTo>
                  <a:pt x="5580" y="1328606"/>
                </a:lnTo>
                <a:lnTo>
                  <a:pt x="11635" y="1332688"/>
                </a:lnTo>
                <a:lnTo>
                  <a:pt x="19051" y="1334185"/>
                </a:lnTo>
                <a:lnTo>
                  <a:pt x="26466" y="1332688"/>
                </a:lnTo>
                <a:lnTo>
                  <a:pt x="32521" y="1328606"/>
                </a:lnTo>
                <a:lnTo>
                  <a:pt x="36604" y="1322550"/>
                </a:lnTo>
                <a:lnTo>
                  <a:pt x="38101" y="1315097"/>
                </a:lnTo>
                <a:lnTo>
                  <a:pt x="36604" y="1307682"/>
                </a:lnTo>
                <a:lnTo>
                  <a:pt x="32521" y="1301627"/>
                </a:lnTo>
                <a:lnTo>
                  <a:pt x="26466" y="1297544"/>
                </a:lnTo>
                <a:lnTo>
                  <a:pt x="19051" y="1296047"/>
                </a:lnTo>
                <a:close/>
              </a:path>
              <a:path w="38100" h="4765040">
                <a:moveTo>
                  <a:pt x="19051" y="1372285"/>
                </a:moveTo>
                <a:lnTo>
                  <a:pt x="11635" y="1373782"/>
                </a:lnTo>
                <a:lnTo>
                  <a:pt x="5580" y="1377865"/>
                </a:lnTo>
                <a:lnTo>
                  <a:pt x="1498" y="1383920"/>
                </a:lnTo>
                <a:lnTo>
                  <a:pt x="1" y="1391373"/>
                </a:lnTo>
                <a:lnTo>
                  <a:pt x="1498" y="1398788"/>
                </a:lnTo>
                <a:lnTo>
                  <a:pt x="5580" y="1404844"/>
                </a:lnTo>
                <a:lnTo>
                  <a:pt x="11635" y="1408926"/>
                </a:lnTo>
                <a:lnTo>
                  <a:pt x="19051" y="1410423"/>
                </a:lnTo>
                <a:lnTo>
                  <a:pt x="26466" y="1408926"/>
                </a:lnTo>
                <a:lnTo>
                  <a:pt x="32521" y="1404844"/>
                </a:lnTo>
                <a:lnTo>
                  <a:pt x="36604" y="1398788"/>
                </a:lnTo>
                <a:lnTo>
                  <a:pt x="38101" y="1391335"/>
                </a:lnTo>
                <a:lnTo>
                  <a:pt x="36604" y="1383920"/>
                </a:lnTo>
                <a:lnTo>
                  <a:pt x="32521" y="1377865"/>
                </a:lnTo>
                <a:lnTo>
                  <a:pt x="26466" y="1373782"/>
                </a:lnTo>
                <a:lnTo>
                  <a:pt x="19051" y="1372285"/>
                </a:lnTo>
                <a:close/>
              </a:path>
              <a:path w="38100" h="4765040">
                <a:moveTo>
                  <a:pt x="19051" y="1448523"/>
                </a:moveTo>
                <a:lnTo>
                  <a:pt x="11635" y="1450020"/>
                </a:lnTo>
                <a:lnTo>
                  <a:pt x="5580" y="1454103"/>
                </a:lnTo>
                <a:lnTo>
                  <a:pt x="1498" y="1460158"/>
                </a:lnTo>
                <a:lnTo>
                  <a:pt x="1" y="1467612"/>
                </a:lnTo>
                <a:lnTo>
                  <a:pt x="1498" y="1475026"/>
                </a:lnTo>
                <a:lnTo>
                  <a:pt x="5580" y="1481082"/>
                </a:lnTo>
                <a:lnTo>
                  <a:pt x="11635" y="1485164"/>
                </a:lnTo>
                <a:lnTo>
                  <a:pt x="19051" y="1486662"/>
                </a:lnTo>
                <a:lnTo>
                  <a:pt x="26466" y="1485164"/>
                </a:lnTo>
                <a:lnTo>
                  <a:pt x="32521" y="1481082"/>
                </a:lnTo>
                <a:lnTo>
                  <a:pt x="36604" y="1475026"/>
                </a:lnTo>
                <a:lnTo>
                  <a:pt x="38101" y="1467573"/>
                </a:lnTo>
                <a:lnTo>
                  <a:pt x="36604" y="1460158"/>
                </a:lnTo>
                <a:lnTo>
                  <a:pt x="32521" y="1454103"/>
                </a:lnTo>
                <a:lnTo>
                  <a:pt x="26466" y="1450020"/>
                </a:lnTo>
                <a:lnTo>
                  <a:pt x="19051" y="1448523"/>
                </a:lnTo>
                <a:close/>
              </a:path>
              <a:path w="38100" h="4765040">
                <a:moveTo>
                  <a:pt x="19051" y="1524762"/>
                </a:moveTo>
                <a:lnTo>
                  <a:pt x="11635" y="1526259"/>
                </a:lnTo>
                <a:lnTo>
                  <a:pt x="5580" y="1530341"/>
                </a:lnTo>
                <a:lnTo>
                  <a:pt x="1498" y="1536397"/>
                </a:lnTo>
                <a:lnTo>
                  <a:pt x="1" y="1543850"/>
                </a:lnTo>
                <a:lnTo>
                  <a:pt x="1498" y="1551265"/>
                </a:lnTo>
                <a:lnTo>
                  <a:pt x="5580" y="1557320"/>
                </a:lnTo>
                <a:lnTo>
                  <a:pt x="11635" y="1561403"/>
                </a:lnTo>
                <a:lnTo>
                  <a:pt x="19051" y="1562900"/>
                </a:lnTo>
                <a:lnTo>
                  <a:pt x="26466" y="1561403"/>
                </a:lnTo>
                <a:lnTo>
                  <a:pt x="32521" y="1557320"/>
                </a:lnTo>
                <a:lnTo>
                  <a:pt x="36604" y="1551265"/>
                </a:lnTo>
                <a:lnTo>
                  <a:pt x="38101" y="1543812"/>
                </a:lnTo>
                <a:lnTo>
                  <a:pt x="36604" y="1536397"/>
                </a:lnTo>
                <a:lnTo>
                  <a:pt x="32521" y="1530341"/>
                </a:lnTo>
                <a:lnTo>
                  <a:pt x="26466" y="1526259"/>
                </a:lnTo>
                <a:lnTo>
                  <a:pt x="19051" y="1524762"/>
                </a:lnTo>
                <a:close/>
              </a:path>
              <a:path w="38100" h="4765040">
                <a:moveTo>
                  <a:pt x="19051" y="1601000"/>
                </a:moveTo>
                <a:lnTo>
                  <a:pt x="11635" y="1602497"/>
                </a:lnTo>
                <a:lnTo>
                  <a:pt x="5580" y="1606579"/>
                </a:lnTo>
                <a:lnTo>
                  <a:pt x="1498" y="1612635"/>
                </a:lnTo>
                <a:lnTo>
                  <a:pt x="1" y="1620088"/>
                </a:lnTo>
                <a:lnTo>
                  <a:pt x="1498" y="1627503"/>
                </a:lnTo>
                <a:lnTo>
                  <a:pt x="5580" y="1633558"/>
                </a:lnTo>
                <a:lnTo>
                  <a:pt x="11635" y="1637641"/>
                </a:lnTo>
                <a:lnTo>
                  <a:pt x="19051" y="1639138"/>
                </a:lnTo>
                <a:lnTo>
                  <a:pt x="26466" y="1637641"/>
                </a:lnTo>
                <a:lnTo>
                  <a:pt x="32521" y="1633558"/>
                </a:lnTo>
                <a:lnTo>
                  <a:pt x="36604" y="1627503"/>
                </a:lnTo>
                <a:lnTo>
                  <a:pt x="38101" y="1620050"/>
                </a:lnTo>
                <a:lnTo>
                  <a:pt x="36604" y="1612635"/>
                </a:lnTo>
                <a:lnTo>
                  <a:pt x="32521" y="1606579"/>
                </a:lnTo>
                <a:lnTo>
                  <a:pt x="26466" y="1602497"/>
                </a:lnTo>
                <a:lnTo>
                  <a:pt x="19051" y="1601000"/>
                </a:lnTo>
                <a:close/>
              </a:path>
              <a:path w="38100" h="4765040">
                <a:moveTo>
                  <a:pt x="19051" y="1677238"/>
                </a:moveTo>
                <a:lnTo>
                  <a:pt x="11635" y="1678735"/>
                </a:lnTo>
                <a:lnTo>
                  <a:pt x="5580" y="1682817"/>
                </a:lnTo>
                <a:lnTo>
                  <a:pt x="1498" y="1688873"/>
                </a:lnTo>
                <a:lnTo>
                  <a:pt x="1" y="1696326"/>
                </a:lnTo>
                <a:lnTo>
                  <a:pt x="1498" y="1703741"/>
                </a:lnTo>
                <a:lnTo>
                  <a:pt x="5580" y="1709796"/>
                </a:lnTo>
                <a:lnTo>
                  <a:pt x="11635" y="1713879"/>
                </a:lnTo>
                <a:lnTo>
                  <a:pt x="19051" y="1715376"/>
                </a:lnTo>
                <a:lnTo>
                  <a:pt x="26466" y="1713879"/>
                </a:lnTo>
                <a:lnTo>
                  <a:pt x="32521" y="1709796"/>
                </a:lnTo>
                <a:lnTo>
                  <a:pt x="36604" y="1703741"/>
                </a:lnTo>
                <a:lnTo>
                  <a:pt x="38101" y="1696288"/>
                </a:lnTo>
                <a:lnTo>
                  <a:pt x="36604" y="1688873"/>
                </a:lnTo>
                <a:lnTo>
                  <a:pt x="32521" y="1682817"/>
                </a:lnTo>
                <a:lnTo>
                  <a:pt x="26466" y="1678735"/>
                </a:lnTo>
                <a:lnTo>
                  <a:pt x="19051" y="1677238"/>
                </a:lnTo>
                <a:close/>
              </a:path>
              <a:path w="38100" h="4765040">
                <a:moveTo>
                  <a:pt x="19051" y="1753476"/>
                </a:moveTo>
                <a:lnTo>
                  <a:pt x="11635" y="1754973"/>
                </a:lnTo>
                <a:lnTo>
                  <a:pt x="5580" y="1759056"/>
                </a:lnTo>
                <a:lnTo>
                  <a:pt x="1498" y="1765111"/>
                </a:lnTo>
                <a:lnTo>
                  <a:pt x="1" y="1772564"/>
                </a:lnTo>
                <a:lnTo>
                  <a:pt x="1498" y="1779979"/>
                </a:lnTo>
                <a:lnTo>
                  <a:pt x="5580" y="1786034"/>
                </a:lnTo>
                <a:lnTo>
                  <a:pt x="11635" y="1790117"/>
                </a:lnTo>
                <a:lnTo>
                  <a:pt x="19051" y="1791614"/>
                </a:lnTo>
                <a:lnTo>
                  <a:pt x="26466" y="1790117"/>
                </a:lnTo>
                <a:lnTo>
                  <a:pt x="32521" y="1786034"/>
                </a:lnTo>
                <a:lnTo>
                  <a:pt x="36604" y="1779979"/>
                </a:lnTo>
                <a:lnTo>
                  <a:pt x="38101" y="1772526"/>
                </a:lnTo>
                <a:lnTo>
                  <a:pt x="36604" y="1765111"/>
                </a:lnTo>
                <a:lnTo>
                  <a:pt x="32521" y="1759056"/>
                </a:lnTo>
                <a:lnTo>
                  <a:pt x="26466" y="1754973"/>
                </a:lnTo>
                <a:lnTo>
                  <a:pt x="19051" y="1753476"/>
                </a:lnTo>
                <a:close/>
              </a:path>
              <a:path w="38100" h="4765040">
                <a:moveTo>
                  <a:pt x="19051" y="1829714"/>
                </a:moveTo>
                <a:lnTo>
                  <a:pt x="11635" y="1831211"/>
                </a:lnTo>
                <a:lnTo>
                  <a:pt x="5580" y="1835293"/>
                </a:lnTo>
                <a:lnTo>
                  <a:pt x="1498" y="1841348"/>
                </a:lnTo>
                <a:lnTo>
                  <a:pt x="1" y="1848802"/>
                </a:lnTo>
                <a:lnTo>
                  <a:pt x="1498" y="1856217"/>
                </a:lnTo>
                <a:lnTo>
                  <a:pt x="5580" y="1862272"/>
                </a:lnTo>
                <a:lnTo>
                  <a:pt x="11635" y="1866355"/>
                </a:lnTo>
                <a:lnTo>
                  <a:pt x="19051" y="1867852"/>
                </a:lnTo>
                <a:lnTo>
                  <a:pt x="26466" y="1866355"/>
                </a:lnTo>
                <a:lnTo>
                  <a:pt x="32521" y="1862272"/>
                </a:lnTo>
                <a:lnTo>
                  <a:pt x="36604" y="1856217"/>
                </a:lnTo>
                <a:lnTo>
                  <a:pt x="38101" y="1848764"/>
                </a:lnTo>
                <a:lnTo>
                  <a:pt x="36604" y="1841348"/>
                </a:lnTo>
                <a:lnTo>
                  <a:pt x="32521" y="1835293"/>
                </a:lnTo>
                <a:lnTo>
                  <a:pt x="26466" y="1831211"/>
                </a:lnTo>
                <a:lnTo>
                  <a:pt x="19051" y="1829714"/>
                </a:lnTo>
                <a:close/>
              </a:path>
              <a:path w="38100" h="4765040">
                <a:moveTo>
                  <a:pt x="19051" y="1905952"/>
                </a:moveTo>
                <a:lnTo>
                  <a:pt x="11635" y="1907449"/>
                </a:lnTo>
                <a:lnTo>
                  <a:pt x="5580" y="1911531"/>
                </a:lnTo>
                <a:lnTo>
                  <a:pt x="1498" y="1917586"/>
                </a:lnTo>
                <a:lnTo>
                  <a:pt x="1" y="1925040"/>
                </a:lnTo>
                <a:lnTo>
                  <a:pt x="1498" y="1932455"/>
                </a:lnTo>
                <a:lnTo>
                  <a:pt x="5580" y="1938510"/>
                </a:lnTo>
                <a:lnTo>
                  <a:pt x="11635" y="1942593"/>
                </a:lnTo>
                <a:lnTo>
                  <a:pt x="19051" y="1944090"/>
                </a:lnTo>
                <a:lnTo>
                  <a:pt x="26466" y="1942593"/>
                </a:lnTo>
                <a:lnTo>
                  <a:pt x="32521" y="1938510"/>
                </a:lnTo>
                <a:lnTo>
                  <a:pt x="36604" y="1932455"/>
                </a:lnTo>
                <a:lnTo>
                  <a:pt x="38101" y="1925002"/>
                </a:lnTo>
                <a:lnTo>
                  <a:pt x="36604" y="1917586"/>
                </a:lnTo>
                <a:lnTo>
                  <a:pt x="32521" y="1911531"/>
                </a:lnTo>
                <a:lnTo>
                  <a:pt x="26466" y="1907449"/>
                </a:lnTo>
                <a:lnTo>
                  <a:pt x="19051" y="1905952"/>
                </a:lnTo>
                <a:close/>
              </a:path>
              <a:path w="38100" h="4765040">
                <a:moveTo>
                  <a:pt x="19051" y="1982190"/>
                </a:moveTo>
                <a:lnTo>
                  <a:pt x="11636" y="1983687"/>
                </a:lnTo>
                <a:lnTo>
                  <a:pt x="5581" y="1987769"/>
                </a:lnTo>
                <a:lnTo>
                  <a:pt x="1498" y="1993825"/>
                </a:lnTo>
                <a:lnTo>
                  <a:pt x="1" y="2001278"/>
                </a:lnTo>
                <a:lnTo>
                  <a:pt x="1498" y="2008693"/>
                </a:lnTo>
                <a:lnTo>
                  <a:pt x="5581" y="2014748"/>
                </a:lnTo>
                <a:lnTo>
                  <a:pt x="11636" y="2018831"/>
                </a:lnTo>
                <a:lnTo>
                  <a:pt x="19051" y="2020328"/>
                </a:lnTo>
                <a:lnTo>
                  <a:pt x="26466" y="2018831"/>
                </a:lnTo>
                <a:lnTo>
                  <a:pt x="32521" y="2014748"/>
                </a:lnTo>
                <a:lnTo>
                  <a:pt x="36604" y="2008693"/>
                </a:lnTo>
                <a:lnTo>
                  <a:pt x="38101" y="2001240"/>
                </a:lnTo>
                <a:lnTo>
                  <a:pt x="36604" y="1993825"/>
                </a:lnTo>
                <a:lnTo>
                  <a:pt x="32521" y="1987769"/>
                </a:lnTo>
                <a:lnTo>
                  <a:pt x="26466" y="1983687"/>
                </a:lnTo>
                <a:lnTo>
                  <a:pt x="19051" y="1982190"/>
                </a:lnTo>
                <a:close/>
              </a:path>
              <a:path w="38100" h="4765040">
                <a:moveTo>
                  <a:pt x="19051" y="2058427"/>
                </a:moveTo>
                <a:lnTo>
                  <a:pt x="11636" y="2059924"/>
                </a:lnTo>
                <a:lnTo>
                  <a:pt x="5581" y="2064007"/>
                </a:lnTo>
                <a:lnTo>
                  <a:pt x="1498" y="2070062"/>
                </a:lnTo>
                <a:lnTo>
                  <a:pt x="1" y="2077516"/>
                </a:lnTo>
                <a:lnTo>
                  <a:pt x="1498" y="2084931"/>
                </a:lnTo>
                <a:lnTo>
                  <a:pt x="5581" y="2090987"/>
                </a:lnTo>
                <a:lnTo>
                  <a:pt x="11636" y="2095069"/>
                </a:lnTo>
                <a:lnTo>
                  <a:pt x="19051" y="2096566"/>
                </a:lnTo>
                <a:lnTo>
                  <a:pt x="26466" y="2095069"/>
                </a:lnTo>
                <a:lnTo>
                  <a:pt x="32521" y="2090987"/>
                </a:lnTo>
                <a:lnTo>
                  <a:pt x="36604" y="2084931"/>
                </a:lnTo>
                <a:lnTo>
                  <a:pt x="38101" y="2077477"/>
                </a:lnTo>
                <a:lnTo>
                  <a:pt x="36604" y="2070062"/>
                </a:lnTo>
                <a:lnTo>
                  <a:pt x="32521" y="2064007"/>
                </a:lnTo>
                <a:lnTo>
                  <a:pt x="26466" y="2059924"/>
                </a:lnTo>
                <a:lnTo>
                  <a:pt x="19051" y="2058427"/>
                </a:lnTo>
                <a:close/>
              </a:path>
              <a:path w="38100" h="4765040">
                <a:moveTo>
                  <a:pt x="19051" y="2134665"/>
                </a:moveTo>
                <a:lnTo>
                  <a:pt x="11636" y="2136162"/>
                </a:lnTo>
                <a:lnTo>
                  <a:pt x="5581" y="2140245"/>
                </a:lnTo>
                <a:lnTo>
                  <a:pt x="1498" y="2146300"/>
                </a:lnTo>
                <a:lnTo>
                  <a:pt x="1" y="2153753"/>
                </a:lnTo>
                <a:lnTo>
                  <a:pt x="1498" y="2161169"/>
                </a:lnTo>
                <a:lnTo>
                  <a:pt x="5581" y="2167224"/>
                </a:lnTo>
                <a:lnTo>
                  <a:pt x="11636" y="2171306"/>
                </a:lnTo>
                <a:lnTo>
                  <a:pt x="19051" y="2172803"/>
                </a:lnTo>
                <a:lnTo>
                  <a:pt x="26466" y="2171306"/>
                </a:lnTo>
                <a:lnTo>
                  <a:pt x="32521" y="2167224"/>
                </a:lnTo>
                <a:lnTo>
                  <a:pt x="36604" y="2161169"/>
                </a:lnTo>
                <a:lnTo>
                  <a:pt x="38101" y="2153715"/>
                </a:lnTo>
                <a:lnTo>
                  <a:pt x="36604" y="2146300"/>
                </a:lnTo>
                <a:lnTo>
                  <a:pt x="32521" y="2140245"/>
                </a:lnTo>
                <a:lnTo>
                  <a:pt x="26466" y="2136162"/>
                </a:lnTo>
                <a:lnTo>
                  <a:pt x="19051" y="2134665"/>
                </a:lnTo>
                <a:close/>
              </a:path>
              <a:path w="38100" h="4765040">
                <a:moveTo>
                  <a:pt x="19051" y="2210903"/>
                </a:moveTo>
                <a:lnTo>
                  <a:pt x="11636" y="2212400"/>
                </a:lnTo>
                <a:lnTo>
                  <a:pt x="5581" y="2216483"/>
                </a:lnTo>
                <a:lnTo>
                  <a:pt x="1498" y="2222538"/>
                </a:lnTo>
                <a:lnTo>
                  <a:pt x="1" y="2229991"/>
                </a:lnTo>
                <a:lnTo>
                  <a:pt x="1498" y="2237406"/>
                </a:lnTo>
                <a:lnTo>
                  <a:pt x="5581" y="2243461"/>
                </a:lnTo>
                <a:lnTo>
                  <a:pt x="11636" y="2247544"/>
                </a:lnTo>
                <a:lnTo>
                  <a:pt x="19051" y="2249041"/>
                </a:lnTo>
                <a:lnTo>
                  <a:pt x="26466" y="2247544"/>
                </a:lnTo>
                <a:lnTo>
                  <a:pt x="32521" y="2243461"/>
                </a:lnTo>
                <a:lnTo>
                  <a:pt x="36604" y="2237406"/>
                </a:lnTo>
                <a:lnTo>
                  <a:pt x="38101" y="2229953"/>
                </a:lnTo>
                <a:lnTo>
                  <a:pt x="36604" y="2222538"/>
                </a:lnTo>
                <a:lnTo>
                  <a:pt x="32521" y="2216483"/>
                </a:lnTo>
                <a:lnTo>
                  <a:pt x="26466" y="2212400"/>
                </a:lnTo>
                <a:lnTo>
                  <a:pt x="19051" y="2210903"/>
                </a:lnTo>
                <a:close/>
              </a:path>
              <a:path w="38100" h="4765040">
                <a:moveTo>
                  <a:pt x="19051" y="2287141"/>
                </a:moveTo>
                <a:lnTo>
                  <a:pt x="11636" y="2288638"/>
                </a:lnTo>
                <a:lnTo>
                  <a:pt x="5581" y="2292721"/>
                </a:lnTo>
                <a:lnTo>
                  <a:pt x="1498" y="2298776"/>
                </a:lnTo>
                <a:lnTo>
                  <a:pt x="1" y="2306229"/>
                </a:lnTo>
                <a:lnTo>
                  <a:pt x="1498" y="2313644"/>
                </a:lnTo>
                <a:lnTo>
                  <a:pt x="5581" y="2319700"/>
                </a:lnTo>
                <a:lnTo>
                  <a:pt x="11636" y="2323782"/>
                </a:lnTo>
                <a:lnTo>
                  <a:pt x="19051" y="2325279"/>
                </a:lnTo>
                <a:lnTo>
                  <a:pt x="26466" y="2323782"/>
                </a:lnTo>
                <a:lnTo>
                  <a:pt x="32521" y="2319700"/>
                </a:lnTo>
                <a:lnTo>
                  <a:pt x="36604" y="2313644"/>
                </a:lnTo>
                <a:lnTo>
                  <a:pt x="38101" y="2306191"/>
                </a:lnTo>
                <a:lnTo>
                  <a:pt x="36604" y="2298776"/>
                </a:lnTo>
                <a:lnTo>
                  <a:pt x="32521" y="2292721"/>
                </a:lnTo>
                <a:lnTo>
                  <a:pt x="26466" y="2288638"/>
                </a:lnTo>
                <a:lnTo>
                  <a:pt x="19051" y="2287141"/>
                </a:lnTo>
                <a:close/>
              </a:path>
              <a:path w="38100" h="4765040">
                <a:moveTo>
                  <a:pt x="19051" y="2363379"/>
                </a:moveTo>
                <a:lnTo>
                  <a:pt x="11636" y="2364876"/>
                </a:lnTo>
                <a:lnTo>
                  <a:pt x="5581" y="2368959"/>
                </a:lnTo>
                <a:lnTo>
                  <a:pt x="1498" y="2375014"/>
                </a:lnTo>
                <a:lnTo>
                  <a:pt x="1" y="2382467"/>
                </a:lnTo>
                <a:lnTo>
                  <a:pt x="1498" y="2389882"/>
                </a:lnTo>
                <a:lnTo>
                  <a:pt x="5581" y="2395938"/>
                </a:lnTo>
                <a:lnTo>
                  <a:pt x="11636" y="2400020"/>
                </a:lnTo>
                <a:lnTo>
                  <a:pt x="19051" y="2401517"/>
                </a:lnTo>
                <a:lnTo>
                  <a:pt x="26466" y="2400020"/>
                </a:lnTo>
                <a:lnTo>
                  <a:pt x="32521" y="2395938"/>
                </a:lnTo>
                <a:lnTo>
                  <a:pt x="36604" y="2389882"/>
                </a:lnTo>
                <a:lnTo>
                  <a:pt x="38101" y="2382429"/>
                </a:lnTo>
                <a:lnTo>
                  <a:pt x="36604" y="2375014"/>
                </a:lnTo>
                <a:lnTo>
                  <a:pt x="32521" y="2368959"/>
                </a:lnTo>
                <a:lnTo>
                  <a:pt x="26466" y="2364876"/>
                </a:lnTo>
                <a:lnTo>
                  <a:pt x="19051" y="2363379"/>
                </a:lnTo>
                <a:close/>
              </a:path>
              <a:path w="38100" h="4765040">
                <a:moveTo>
                  <a:pt x="19051" y="2439617"/>
                </a:moveTo>
                <a:lnTo>
                  <a:pt x="11636" y="2441115"/>
                </a:lnTo>
                <a:lnTo>
                  <a:pt x="5581" y="2445197"/>
                </a:lnTo>
                <a:lnTo>
                  <a:pt x="1498" y="2451252"/>
                </a:lnTo>
                <a:lnTo>
                  <a:pt x="1" y="2458706"/>
                </a:lnTo>
                <a:lnTo>
                  <a:pt x="1498" y="2466121"/>
                </a:lnTo>
                <a:lnTo>
                  <a:pt x="5581" y="2472176"/>
                </a:lnTo>
                <a:lnTo>
                  <a:pt x="11636" y="2476258"/>
                </a:lnTo>
                <a:lnTo>
                  <a:pt x="19051" y="2477756"/>
                </a:lnTo>
                <a:lnTo>
                  <a:pt x="26466" y="2476258"/>
                </a:lnTo>
                <a:lnTo>
                  <a:pt x="32521" y="2472176"/>
                </a:lnTo>
                <a:lnTo>
                  <a:pt x="36604" y="2466121"/>
                </a:lnTo>
                <a:lnTo>
                  <a:pt x="38101" y="2458667"/>
                </a:lnTo>
                <a:lnTo>
                  <a:pt x="36604" y="2451252"/>
                </a:lnTo>
                <a:lnTo>
                  <a:pt x="32521" y="2445197"/>
                </a:lnTo>
                <a:lnTo>
                  <a:pt x="26466" y="2441115"/>
                </a:lnTo>
                <a:lnTo>
                  <a:pt x="19051" y="2439617"/>
                </a:lnTo>
                <a:close/>
              </a:path>
              <a:path w="38100" h="4765040">
                <a:moveTo>
                  <a:pt x="19051" y="2515856"/>
                </a:moveTo>
                <a:lnTo>
                  <a:pt x="11636" y="2517353"/>
                </a:lnTo>
                <a:lnTo>
                  <a:pt x="5581" y="2521435"/>
                </a:lnTo>
                <a:lnTo>
                  <a:pt x="1498" y="2527491"/>
                </a:lnTo>
                <a:lnTo>
                  <a:pt x="1" y="2534944"/>
                </a:lnTo>
                <a:lnTo>
                  <a:pt x="1498" y="2542359"/>
                </a:lnTo>
                <a:lnTo>
                  <a:pt x="5581" y="2548414"/>
                </a:lnTo>
                <a:lnTo>
                  <a:pt x="11636" y="2552497"/>
                </a:lnTo>
                <a:lnTo>
                  <a:pt x="19051" y="2553994"/>
                </a:lnTo>
                <a:lnTo>
                  <a:pt x="26466" y="2552497"/>
                </a:lnTo>
                <a:lnTo>
                  <a:pt x="32521" y="2548414"/>
                </a:lnTo>
                <a:lnTo>
                  <a:pt x="36604" y="2542359"/>
                </a:lnTo>
                <a:lnTo>
                  <a:pt x="38101" y="2534906"/>
                </a:lnTo>
                <a:lnTo>
                  <a:pt x="36604" y="2527491"/>
                </a:lnTo>
                <a:lnTo>
                  <a:pt x="32521" y="2521435"/>
                </a:lnTo>
                <a:lnTo>
                  <a:pt x="26466" y="2517353"/>
                </a:lnTo>
                <a:lnTo>
                  <a:pt x="19051" y="2515856"/>
                </a:lnTo>
                <a:close/>
              </a:path>
              <a:path w="38100" h="4765040">
                <a:moveTo>
                  <a:pt x="19051" y="2592094"/>
                </a:moveTo>
                <a:lnTo>
                  <a:pt x="11636" y="2593591"/>
                </a:lnTo>
                <a:lnTo>
                  <a:pt x="5581" y="2597673"/>
                </a:lnTo>
                <a:lnTo>
                  <a:pt x="1498" y="2603729"/>
                </a:lnTo>
                <a:lnTo>
                  <a:pt x="1" y="2611182"/>
                </a:lnTo>
                <a:lnTo>
                  <a:pt x="1498" y="2618597"/>
                </a:lnTo>
                <a:lnTo>
                  <a:pt x="5581" y="2624652"/>
                </a:lnTo>
                <a:lnTo>
                  <a:pt x="11636" y="2628735"/>
                </a:lnTo>
                <a:lnTo>
                  <a:pt x="19051" y="2630232"/>
                </a:lnTo>
                <a:lnTo>
                  <a:pt x="26466" y="2628735"/>
                </a:lnTo>
                <a:lnTo>
                  <a:pt x="32521" y="2624652"/>
                </a:lnTo>
                <a:lnTo>
                  <a:pt x="36604" y="2618597"/>
                </a:lnTo>
                <a:lnTo>
                  <a:pt x="38101" y="2611144"/>
                </a:lnTo>
                <a:lnTo>
                  <a:pt x="36604" y="2603729"/>
                </a:lnTo>
                <a:lnTo>
                  <a:pt x="32521" y="2597673"/>
                </a:lnTo>
                <a:lnTo>
                  <a:pt x="26466" y="2593591"/>
                </a:lnTo>
                <a:lnTo>
                  <a:pt x="19051" y="2592094"/>
                </a:lnTo>
                <a:close/>
              </a:path>
              <a:path w="38100" h="4765040">
                <a:moveTo>
                  <a:pt x="19051" y="2668332"/>
                </a:moveTo>
                <a:lnTo>
                  <a:pt x="11636" y="2669829"/>
                </a:lnTo>
                <a:lnTo>
                  <a:pt x="5581" y="2673911"/>
                </a:lnTo>
                <a:lnTo>
                  <a:pt x="1498" y="2679967"/>
                </a:lnTo>
                <a:lnTo>
                  <a:pt x="1" y="2687420"/>
                </a:lnTo>
                <a:lnTo>
                  <a:pt x="1498" y="2694835"/>
                </a:lnTo>
                <a:lnTo>
                  <a:pt x="5581" y="2700890"/>
                </a:lnTo>
                <a:lnTo>
                  <a:pt x="11636" y="2704973"/>
                </a:lnTo>
                <a:lnTo>
                  <a:pt x="19051" y="2706470"/>
                </a:lnTo>
                <a:lnTo>
                  <a:pt x="26466" y="2704973"/>
                </a:lnTo>
                <a:lnTo>
                  <a:pt x="32521" y="2700890"/>
                </a:lnTo>
                <a:lnTo>
                  <a:pt x="36604" y="2694835"/>
                </a:lnTo>
                <a:lnTo>
                  <a:pt x="38101" y="2687382"/>
                </a:lnTo>
                <a:lnTo>
                  <a:pt x="36604" y="2679967"/>
                </a:lnTo>
                <a:lnTo>
                  <a:pt x="32521" y="2673911"/>
                </a:lnTo>
                <a:lnTo>
                  <a:pt x="26466" y="2669829"/>
                </a:lnTo>
                <a:lnTo>
                  <a:pt x="19051" y="2668332"/>
                </a:lnTo>
                <a:close/>
              </a:path>
              <a:path w="38100" h="4765040">
                <a:moveTo>
                  <a:pt x="19051" y="2744570"/>
                </a:moveTo>
                <a:lnTo>
                  <a:pt x="11636" y="2746067"/>
                </a:lnTo>
                <a:lnTo>
                  <a:pt x="5581" y="2750150"/>
                </a:lnTo>
                <a:lnTo>
                  <a:pt x="1498" y="2756205"/>
                </a:lnTo>
                <a:lnTo>
                  <a:pt x="1" y="2763658"/>
                </a:lnTo>
                <a:lnTo>
                  <a:pt x="1498" y="2771073"/>
                </a:lnTo>
                <a:lnTo>
                  <a:pt x="5581" y="2777128"/>
                </a:lnTo>
                <a:lnTo>
                  <a:pt x="11636" y="2781211"/>
                </a:lnTo>
                <a:lnTo>
                  <a:pt x="19051" y="2782708"/>
                </a:lnTo>
                <a:lnTo>
                  <a:pt x="26466" y="2781211"/>
                </a:lnTo>
                <a:lnTo>
                  <a:pt x="32521" y="2777128"/>
                </a:lnTo>
                <a:lnTo>
                  <a:pt x="36604" y="2771073"/>
                </a:lnTo>
                <a:lnTo>
                  <a:pt x="38101" y="2763620"/>
                </a:lnTo>
                <a:lnTo>
                  <a:pt x="36604" y="2756205"/>
                </a:lnTo>
                <a:lnTo>
                  <a:pt x="32521" y="2750150"/>
                </a:lnTo>
                <a:lnTo>
                  <a:pt x="26466" y="2746067"/>
                </a:lnTo>
                <a:lnTo>
                  <a:pt x="19051" y="2744570"/>
                </a:lnTo>
                <a:close/>
              </a:path>
              <a:path w="38100" h="4765040">
                <a:moveTo>
                  <a:pt x="19051" y="2820808"/>
                </a:moveTo>
                <a:lnTo>
                  <a:pt x="11636" y="2822305"/>
                </a:lnTo>
                <a:lnTo>
                  <a:pt x="5581" y="2826387"/>
                </a:lnTo>
                <a:lnTo>
                  <a:pt x="1498" y="2832442"/>
                </a:lnTo>
                <a:lnTo>
                  <a:pt x="1" y="2839896"/>
                </a:lnTo>
                <a:lnTo>
                  <a:pt x="1498" y="2847311"/>
                </a:lnTo>
                <a:lnTo>
                  <a:pt x="5581" y="2853366"/>
                </a:lnTo>
                <a:lnTo>
                  <a:pt x="11636" y="2857449"/>
                </a:lnTo>
                <a:lnTo>
                  <a:pt x="19051" y="2858946"/>
                </a:lnTo>
                <a:lnTo>
                  <a:pt x="26466" y="2857449"/>
                </a:lnTo>
                <a:lnTo>
                  <a:pt x="32521" y="2853366"/>
                </a:lnTo>
                <a:lnTo>
                  <a:pt x="36604" y="2847311"/>
                </a:lnTo>
                <a:lnTo>
                  <a:pt x="38101" y="2839858"/>
                </a:lnTo>
                <a:lnTo>
                  <a:pt x="36604" y="2832442"/>
                </a:lnTo>
                <a:lnTo>
                  <a:pt x="32521" y="2826387"/>
                </a:lnTo>
                <a:lnTo>
                  <a:pt x="26466" y="2822305"/>
                </a:lnTo>
                <a:lnTo>
                  <a:pt x="19051" y="2820808"/>
                </a:lnTo>
                <a:close/>
              </a:path>
              <a:path w="38100" h="4765040">
                <a:moveTo>
                  <a:pt x="19051" y="2897046"/>
                </a:moveTo>
                <a:lnTo>
                  <a:pt x="11636" y="2898543"/>
                </a:lnTo>
                <a:lnTo>
                  <a:pt x="5581" y="2902625"/>
                </a:lnTo>
                <a:lnTo>
                  <a:pt x="1498" y="2908681"/>
                </a:lnTo>
                <a:lnTo>
                  <a:pt x="1" y="2916134"/>
                </a:lnTo>
                <a:lnTo>
                  <a:pt x="1498" y="2923549"/>
                </a:lnTo>
                <a:lnTo>
                  <a:pt x="5581" y="2929604"/>
                </a:lnTo>
                <a:lnTo>
                  <a:pt x="11636" y="2933687"/>
                </a:lnTo>
                <a:lnTo>
                  <a:pt x="19051" y="2935184"/>
                </a:lnTo>
                <a:lnTo>
                  <a:pt x="26466" y="2933687"/>
                </a:lnTo>
                <a:lnTo>
                  <a:pt x="32521" y="2929604"/>
                </a:lnTo>
                <a:lnTo>
                  <a:pt x="36604" y="2923549"/>
                </a:lnTo>
                <a:lnTo>
                  <a:pt x="38101" y="2916096"/>
                </a:lnTo>
                <a:lnTo>
                  <a:pt x="36604" y="2908681"/>
                </a:lnTo>
                <a:lnTo>
                  <a:pt x="32521" y="2902625"/>
                </a:lnTo>
                <a:lnTo>
                  <a:pt x="26466" y="2898543"/>
                </a:lnTo>
                <a:lnTo>
                  <a:pt x="19051" y="2897046"/>
                </a:lnTo>
                <a:close/>
              </a:path>
              <a:path w="38100" h="4765040">
                <a:moveTo>
                  <a:pt x="19051" y="2973284"/>
                </a:moveTo>
                <a:lnTo>
                  <a:pt x="11636" y="2974781"/>
                </a:lnTo>
                <a:lnTo>
                  <a:pt x="5581" y="2978863"/>
                </a:lnTo>
                <a:lnTo>
                  <a:pt x="1498" y="2984919"/>
                </a:lnTo>
                <a:lnTo>
                  <a:pt x="1" y="2992371"/>
                </a:lnTo>
                <a:lnTo>
                  <a:pt x="1498" y="2999786"/>
                </a:lnTo>
                <a:lnTo>
                  <a:pt x="5581" y="3005842"/>
                </a:lnTo>
                <a:lnTo>
                  <a:pt x="11636" y="3009924"/>
                </a:lnTo>
                <a:lnTo>
                  <a:pt x="19051" y="3011421"/>
                </a:lnTo>
                <a:lnTo>
                  <a:pt x="26466" y="3009924"/>
                </a:lnTo>
                <a:lnTo>
                  <a:pt x="32521" y="3005842"/>
                </a:lnTo>
                <a:lnTo>
                  <a:pt x="36604" y="2999786"/>
                </a:lnTo>
                <a:lnTo>
                  <a:pt x="38101" y="2992334"/>
                </a:lnTo>
                <a:lnTo>
                  <a:pt x="36604" y="2984919"/>
                </a:lnTo>
                <a:lnTo>
                  <a:pt x="32521" y="2978863"/>
                </a:lnTo>
                <a:lnTo>
                  <a:pt x="26466" y="2974781"/>
                </a:lnTo>
                <a:lnTo>
                  <a:pt x="19051" y="2973284"/>
                </a:lnTo>
                <a:close/>
              </a:path>
              <a:path w="38100" h="4765040">
                <a:moveTo>
                  <a:pt x="19051" y="3049521"/>
                </a:moveTo>
                <a:lnTo>
                  <a:pt x="11636" y="3051018"/>
                </a:lnTo>
                <a:lnTo>
                  <a:pt x="5581" y="3055101"/>
                </a:lnTo>
                <a:lnTo>
                  <a:pt x="1498" y="3061156"/>
                </a:lnTo>
                <a:lnTo>
                  <a:pt x="1" y="3068609"/>
                </a:lnTo>
                <a:lnTo>
                  <a:pt x="1498" y="3076025"/>
                </a:lnTo>
                <a:lnTo>
                  <a:pt x="5581" y="3082080"/>
                </a:lnTo>
                <a:lnTo>
                  <a:pt x="11636" y="3086162"/>
                </a:lnTo>
                <a:lnTo>
                  <a:pt x="19051" y="3087659"/>
                </a:lnTo>
                <a:lnTo>
                  <a:pt x="26466" y="3086162"/>
                </a:lnTo>
                <a:lnTo>
                  <a:pt x="32521" y="3082080"/>
                </a:lnTo>
                <a:lnTo>
                  <a:pt x="36604" y="3076025"/>
                </a:lnTo>
                <a:lnTo>
                  <a:pt x="38101" y="3068571"/>
                </a:lnTo>
                <a:lnTo>
                  <a:pt x="36604" y="3061156"/>
                </a:lnTo>
                <a:lnTo>
                  <a:pt x="32521" y="3055101"/>
                </a:lnTo>
                <a:lnTo>
                  <a:pt x="26466" y="3051018"/>
                </a:lnTo>
                <a:lnTo>
                  <a:pt x="19051" y="3049521"/>
                </a:lnTo>
                <a:close/>
              </a:path>
              <a:path w="38100" h="4765040">
                <a:moveTo>
                  <a:pt x="19051" y="3125759"/>
                </a:moveTo>
                <a:lnTo>
                  <a:pt x="11636" y="3127256"/>
                </a:lnTo>
                <a:lnTo>
                  <a:pt x="5581" y="3131339"/>
                </a:lnTo>
                <a:lnTo>
                  <a:pt x="1498" y="3137394"/>
                </a:lnTo>
                <a:lnTo>
                  <a:pt x="1" y="3144847"/>
                </a:lnTo>
                <a:lnTo>
                  <a:pt x="1498" y="3152263"/>
                </a:lnTo>
                <a:lnTo>
                  <a:pt x="5581" y="3158318"/>
                </a:lnTo>
                <a:lnTo>
                  <a:pt x="11636" y="3162400"/>
                </a:lnTo>
                <a:lnTo>
                  <a:pt x="19051" y="3163897"/>
                </a:lnTo>
                <a:lnTo>
                  <a:pt x="26466" y="3162400"/>
                </a:lnTo>
                <a:lnTo>
                  <a:pt x="32521" y="3158318"/>
                </a:lnTo>
                <a:lnTo>
                  <a:pt x="36604" y="3152263"/>
                </a:lnTo>
                <a:lnTo>
                  <a:pt x="38101" y="3144809"/>
                </a:lnTo>
                <a:lnTo>
                  <a:pt x="36604" y="3137394"/>
                </a:lnTo>
                <a:lnTo>
                  <a:pt x="32521" y="3131339"/>
                </a:lnTo>
                <a:lnTo>
                  <a:pt x="26466" y="3127256"/>
                </a:lnTo>
                <a:lnTo>
                  <a:pt x="19051" y="3125759"/>
                </a:lnTo>
                <a:close/>
              </a:path>
              <a:path w="38100" h="4765040">
                <a:moveTo>
                  <a:pt x="19051" y="3201997"/>
                </a:moveTo>
                <a:lnTo>
                  <a:pt x="11636" y="3203494"/>
                </a:lnTo>
                <a:lnTo>
                  <a:pt x="5581" y="3207577"/>
                </a:lnTo>
                <a:lnTo>
                  <a:pt x="1498" y="3213632"/>
                </a:lnTo>
                <a:lnTo>
                  <a:pt x="1" y="3221085"/>
                </a:lnTo>
                <a:lnTo>
                  <a:pt x="1498" y="3228500"/>
                </a:lnTo>
                <a:lnTo>
                  <a:pt x="5581" y="3234556"/>
                </a:lnTo>
                <a:lnTo>
                  <a:pt x="11636" y="3238638"/>
                </a:lnTo>
                <a:lnTo>
                  <a:pt x="19051" y="3240135"/>
                </a:lnTo>
                <a:lnTo>
                  <a:pt x="26466" y="3238638"/>
                </a:lnTo>
                <a:lnTo>
                  <a:pt x="32521" y="3234556"/>
                </a:lnTo>
                <a:lnTo>
                  <a:pt x="36604" y="3228500"/>
                </a:lnTo>
                <a:lnTo>
                  <a:pt x="38101" y="3221047"/>
                </a:lnTo>
                <a:lnTo>
                  <a:pt x="36604" y="3213632"/>
                </a:lnTo>
                <a:lnTo>
                  <a:pt x="32521" y="3207577"/>
                </a:lnTo>
                <a:lnTo>
                  <a:pt x="26466" y="3203494"/>
                </a:lnTo>
                <a:lnTo>
                  <a:pt x="19051" y="3201997"/>
                </a:lnTo>
                <a:close/>
              </a:path>
              <a:path w="38100" h="4765040">
                <a:moveTo>
                  <a:pt x="19051" y="3278235"/>
                </a:moveTo>
                <a:lnTo>
                  <a:pt x="11636" y="3279732"/>
                </a:lnTo>
                <a:lnTo>
                  <a:pt x="5581" y="3283815"/>
                </a:lnTo>
                <a:lnTo>
                  <a:pt x="1498" y="3289870"/>
                </a:lnTo>
                <a:lnTo>
                  <a:pt x="1" y="3297323"/>
                </a:lnTo>
                <a:lnTo>
                  <a:pt x="1498" y="3304738"/>
                </a:lnTo>
                <a:lnTo>
                  <a:pt x="5581" y="3310794"/>
                </a:lnTo>
                <a:lnTo>
                  <a:pt x="11636" y="3314876"/>
                </a:lnTo>
                <a:lnTo>
                  <a:pt x="19051" y="3316373"/>
                </a:lnTo>
                <a:lnTo>
                  <a:pt x="26466" y="3314876"/>
                </a:lnTo>
                <a:lnTo>
                  <a:pt x="32521" y="3310794"/>
                </a:lnTo>
                <a:lnTo>
                  <a:pt x="36604" y="3304738"/>
                </a:lnTo>
                <a:lnTo>
                  <a:pt x="38101" y="3297285"/>
                </a:lnTo>
                <a:lnTo>
                  <a:pt x="36604" y="3289870"/>
                </a:lnTo>
                <a:lnTo>
                  <a:pt x="32521" y="3283815"/>
                </a:lnTo>
                <a:lnTo>
                  <a:pt x="26466" y="3279732"/>
                </a:lnTo>
                <a:lnTo>
                  <a:pt x="19051" y="3278235"/>
                </a:lnTo>
                <a:close/>
              </a:path>
              <a:path w="38100" h="4765040">
                <a:moveTo>
                  <a:pt x="19051" y="3354473"/>
                </a:moveTo>
                <a:lnTo>
                  <a:pt x="11636" y="3355970"/>
                </a:lnTo>
                <a:lnTo>
                  <a:pt x="5581" y="3360053"/>
                </a:lnTo>
                <a:lnTo>
                  <a:pt x="1498" y="3366108"/>
                </a:lnTo>
                <a:lnTo>
                  <a:pt x="1" y="3373561"/>
                </a:lnTo>
                <a:lnTo>
                  <a:pt x="1498" y="3380976"/>
                </a:lnTo>
                <a:lnTo>
                  <a:pt x="5581" y="3387032"/>
                </a:lnTo>
                <a:lnTo>
                  <a:pt x="11636" y="3391114"/>
                </a:lnTo>
                <a:lnTo>
                  <a:pt x="19051" y="3392611"/>
                </a:lnTo>
                <a:lnTo>
                  <a:pt x="26466" y="3391114"/>
                </a:lnTo>
                <a:lnTo>
                  <a:pt x="32521" y="3387032"/>
                </a:lnTo>
                <a:lnTo>
                  <a:pt x="36604" y="3380976"/>
                </a:lnTo>
                <a:lnTo>
                  <a:pt x="38101" y="3373523"/>
                </a:lnTo>
                <a:lnTo>
                  <a:pt x="36604" y="3366108"/>
                </a:lnTo>
                <a:lnTo>
                  <a:pt x="32521" y="3360053"/>
                </a:lnTo>
                <a:lnTo>
                  <a:pt x="26466" y="3355970"/>
                </a:lnTo>
                <a:lnTo>
                  <a:pt x="19051" y="3354473"/>
                </a:lnTo>
                <a:close/>
              </a:path>
              <a:path w="38100" h="4765040">
                <a:moveTo>
                  <a:pt x="19051" y="3430711"/>
                </a:moveTo>
                <a:lnTo>
                  <a:pt x="11636" y="3432209"/>
                </a:lnTo>
                <a:lnTo>
                  <a:pt x="5581" y="3436291"/>
                </a:lnTo>
                <a:lnTo>
                  <a:pt x="1498" y="3442346"/>
                </a:lnTo>
                <a:lnTo>
                  <a:pt x="1" y="3449800"/>
                </a:lnTo>
                <a:lnTo>
                  <a:pt x="1498" y="3457215"/>
                </a:lnTo>
                <a:lnTo>
                  <a:pt x="5581" y="3463270"/>
                </a:lnTo>
                <a:lnTo>
                  <a:pt x="11636" y="3467352"/>
                </a:lnTo>
                <a:lnTo>
                  <a:pt x="19051" y="3468850"/>
                </a:lnTo>
                <a:lnTo>
                  <a:pt x="26466" y="3467352"/>
                </a:lnTo>
                <a:lnTo>
                  <a:pt x="32521" y="3463270"/>
                </a:lnTo>
                <a:lnTo>
                  <a:pt x="36604" y="3457215"/>
                </a:lnTo>
                <a:lnTo>
                  <a:pt x="38101" y="3449761"/>
                </a:lnTo>
                <a:lnTo>
                  <a:pt x="36604" y="3442346"/>
                </a:lnTo>
                <a:lnTo>
                  <a:pt x="32521" y="3436291"/>
                </a:lnTo>
                <a:lnTo>
                  <a:pt x="26466" y="3432209"/>
                </a:lnTo>
                <a:lnTo>
                  <a:pt x="19051" y="3430711"/>
                </a:lnTo>
                <a:close/>
              </a:path>
              <a:path w="38100" h="4765040">
                <a:moveTo>
                  <a:pt x="19051" y="3506950"/>
                </a:moveTo>
                <a:lnTo>
                  <a:pt x="11636" y="3508447"/>
                </a:lnTo>
                <a:lnTo>
                  <a:pt x="5581" y="3512529"/>
                </a:lnTo>
                <a:lnTo>
                  <a:pt x="1498" y="3518585"/>
                </a:lnTo>
                <a:lnTo>
                  <a:pt x="1" y="3526038"/>
                </a:lnTo>
                <a:lnTo>
                  <a:pt x="1498" y="3533453"/>
                </a:lnTo>
                <a:lnTo>
                  <a:pt x="5581" y="3539508"/>
                </a:lnTo>
                <a:lnTo>
                  <a:pt x="11636" y="3543591"/>
                </a:lnTo>
                <a:lnTo>
                  <a:pt x="19051" y="3545088"/>
                </a:lnTo>
                <a:lnTo>
                  <a:pt x="26466" y="3543591"/>
                </a:lnTo>
                <a:lnTo>
                  <a:pt x="32521" y="3539508"/>
                </a:lnTo>
                <a:lnTo>
                  <a:pt x="36604" y="3533453"/>
                </a:lnTo>
                <a:lnTo>
                  <a:pt x="38101" y="3526000"/>
                </a:lnTo>
                <a:lnTo>
                  <a:pt x="36604" y="3518585"/>
                </a:lnTo>
                <a:lnTo>
                  <a:pt x="32521" y="3512529"/>
                </a:lnTo>
                <a:lnTo>
                  <a:pt x="26466" y="3508447"/>
                </a:lnTo>
                <a:lnTo>
                  <a:pt x="19051" y="3506950"/>
                </a:lnTo>
                <a:close/>
              </a:path>
              <a:path w="38100" h="4765040">
                <a:moveTo>
                  <a:pt x="19051" y="3583188"/>
                </a:moveTo>
                <a:lnTo>
                  <a:pt x="11636" y="3584685"/>
                </a:lnTo>
                <a:lnTo>
                  <a:pt x="5581" y="3588767"/>
                </a:lnTo>
                <a:lnTo>
                  <a:pt x="1498" y="3594823"/>
                </a:lnTo>
                <a:lnTo>
                  <a:pt x="1" y="3602276"/>
                </a:lnTo>
                <a:lnTo>
                  <a:pt x="1498" y="3609691"/>
                </a:lnTo>
                <a:lnTo>
                  <a:pt x="5581" y="3615746"/>
                </a:lnTo>
                <a:lnTo>
                  <a:pt x="11636" y="3619829"/>
                </a:lnTo>
                <a:lnTo>
                  <a:pt x="19051" y="3621326"/>
                </a:lnTo>
                <a:lnTo>
                  <a:pt x="26466" y="3619829"/>
                </a:lnTo>
                <a:lnTo>
                  <a:pt x="32521" y="3615746"/>
                </a:lnTo>
                <a:lnTo>
                  <a:pt x="36604" y="3609691"/>
                </a:lnTo>
                <a:lnTo>
                  <a:pt x="38101" y="3602238"/>
                </a:lnTo>
                <a:lnTo>
                  <a:pt x="36604" y="3594823"/>
                </a:lnTo>
                <a:lnTo>
                  <a:pt x="32521" y="3588767"/>
                </a:lnTo>
                <a:lnTo>
                  <a:pt x="26466" y="3584685"/>
                </a:lnTo>
                <a:lnTo>
                  <a:pt x="19051" y="3583188"/>
                </a:lnTo>
                <a:close/>
              </a:path>
              <a:path w="38100" h="4765040">
                <a:moveTo>
                  <a:pt x="19051" y="3659426"/>
                </a:moveTo>
                <a:lnTo>
                  <a:pt x="11636" y="3660923"/>
                </a:lnTo>
                <a:lnTo>
                  <a:pt x="5581" y="3665006"/>
                </a:lnTo>
                <a:lnTo>
                  <a:pt x="1498" y="3671061"/>
                </a:lnTo>
                <a:lnTo>
                  <a:pt x="1" y="3678514"/>
                </a:lnTo>
                <a:lnTo>
                  <a:pt x="1498" y="3685929"/>
                </a:lnTo>
                <a:lnTo>
                  <a:pt x="5581" y="3691984"/>
                </a:lnTo>
                <a:lnTo>
                  <a:pt x="11636" y="3696067"/>
                </a:lnTo>
                <a:lnTo>
                  <a:pt x="19051" y="3697564"/>
                </a:lnTo>
                <a:lnTo>
                  <a:pt x="26466" y="3696067"/>
                </a:lnTo>
                <a:lnTo>
                  <a:pt x="32521" y="3691984"/>
                </a:lnTo>
                <a:lnTo>
                  <a:pt x="36604" y="3685929"/>
                </a:lnTo>
                <a:lnTo>
                  <a:pt x="38101" y="3678476"/>
                </a:lnTo>
                <a:lnTo>
                  <a:pt x="36604" y="3671061"/>
                </a:lnTo>
                <a:lnTo>
                  <a:pt x="32521" y="3665006"/>
                </a:lnTo>
                <a:lnTo>
                  <a:pt x="26466" y="3660923"/>
                </a:lnTo>
                <a:lnTo>
                  <a:pt x="19051" y="3659426"/>
                </a:lnTo>
                <a:close/>
              </a:path>
              <a:path w="38100" h="4765040">
                <a:moveTo>
                  <a:pt x="19051" y="3735664"/>
                </a:moveTo>
                <a:lnTo>
                  <a:pt x="11636" y="3737161"/>
                </a:lnTo>
                <a:lnTo>
                  <a:pt x="5581" y="3741243"/>
                </a:lnTo>
                <a:lnTo>
                  <a:pt x="1498" y="3747298"/>
                </a:lnTo>
                <a:lnTo>
                  <a:pt x="1" y="3754752"/>
                </a:lnTo>
                <a:lnTo>
                  <a:pt x="1498" y="3762167"/>
                </a:lnTo>
                <a:lnTo>
                  <a:pt x="5581" y="3768222"/>
                </a:lnTo>
                <a:lnTo>
                  <a:pt x="11636" y="3772305"/>
                </a:lnTo>
                <a:lnTo>
                  <a:pt x="19051" y="3773802"/>
                </a:lnTo>
                <a:lnTo>
                  <a:pt x="26466" y="3772305"/>
                </a:lnTo>
                <a:lnTo>
                  <a:pt x="32521" y="3768222"/>
                </a:lnTo>
                <a:lnTo>
                  <a:pt x="36604" y="3762167"/>
                </a:lnTo>
                <a:lnTo>
                  <a:pt x="38101" y="3754714"/>
                </a:lnTo>
                <a:lnTo>
                  <a:pt x="36604" y="3747298"/>
                </a:lnTo>
                <a:lnTo>
                  <a:pt x="32521" y="3741243"/>
                </a:lnTo>
                <a:lnTo>
                  <a:pt x="26466" y="3737161"/>
                </a:lnTo>
                <a:lnTo>
                  <a:pt x="19051" y="3735664"/>
                </a:lnTo>
                <a:close/>
              </a:path>
              <a:path w="38100" h="4765040">
                <a:moveTo>
                  <a:pt x="19051" y="3811902"/>
                </a:moveTo>
                <a:lnTo>
                  <a:pt x="11636" y="3813399"/>
                </a:lnTo>
                <a:lnTo>
                  <a:pt x="5581" y="3817481"/>
                </a:lnTo>
                <a:lnTo>
                  <a:pt x="1498" y="3823536"/>
                </a:lnTo>
                <a:lnTo>
                  <a:pt x="1" y="3830990"/>
                </a:lnTo>
                <a:lnTo>
                  <a:pt x="1498" y="3838405"/>
                </a:lnTo>
                <a:lnTo>
                  <a:pt x="5581" y="3844460"/>
                </a:lnTo>
                <a:lnTo>
                  <a:pt x="11636" y="3848543"/>
                </a:lnTo>
                <a:lnTo>
                  <a:pt x="19051" y="3850040"/>
                </a:lnTo>
                <a:lnTo>
                  <a:pt x="26466" y="3848543"/>
                </a:lnTo>
                <a:lnTo>
                  <a:pt x="32521" y="3844460"/>
                </a:lnTo>
                <a:lnTo>
                  <a:pt x="36604" y="3838405"/>
                </a:lnTo>
                <a:lnTo>
                  <a:pt x="38101" y="3830952"/>
                </a:lnTo>
                <a:lnTo>
                  <a:pt x="36604" y="3823536"/>
                </a:lnTo>
                <a:lnTo>
                  <a:pt x="32521" y="3817481"/>
                </a:lnTo>
                <a:lnTo>
                  <a:pt x="26466" y="3813399"/>
                </a:lnTo>
                <a:lnTo>
                  <a:pt x="19051" y="3811902"/>
                </a:lnTo>
                <a:close/>
              </a:path>
              <a:path w="38100" h="4765040">
                <a:moveTo>
                  <a:pt x="19051" y="3888140"/>
                </a:moveTo>
                <a:lnTo>
                  <a:pt x="11636" y="3889637"/>
                </a:lnTo>
                <a:lnTo>
                  <a:pt x="5581" y="3893719"/>
                </a:lnTo>
                <a:lnTo>
                  <a:pt x="1498" y="3899775"/>
                </a:lnTo>
                <a:lnTo>
                  <a:pt x="1" y="3907227"/>
                </a:lnTo>
                <a:lnTo>
                  <a:pt x="1498" y="3914642"/>
                </a:lnTo>
                <a:lnTo>
                  <a:pt x="5581" y="3920698"/>
                </a:lnTo>
                <a:lnTo>
                  <a:pt x="11636" y="3924780"/>
                </a:lnTo>
                <a:lnTo>
                  <a:pt x="19051" y="3926277"/>
                </a:lnTo>
                <a:lnTo>
                  <a:pt x="26466" y="3924780"/>
                </a:lnTo>
                <a:lnTo>
                  <a:pt x="32521" y="3920698"/>
                </a:lnTo>
                <a:lnTo>
                  <a:pt x="36604" y="3914642"/>
                </a:lnTo>
                <a:lnTo>
                  <a:pt x="38101" y="3907190"/>
                </a:lnTo>
                <a:lnTo>
                  <a:pt x="36604" y="3899775"/>
                </a:lnTo>
                <a:lnTo>
                  <a:pt x="32521" y="3893719"/>
                </a:lnTo>
                <a:lnTo>
                  <a:pt x="26466" y="3889637"/>
                </a:lnTo>
                <a:lnTo>
                  <a:pt x="19051" y="3888140"/>
                </a:lnTo>
                <a:close/>
              </a:path>
              <a:path w="38100" h="4765040">
                <a:moveTo>
                  <a:pt x="19051" y="3964377"/>
                </a:moveTo>
                <a:lnTo>
                  <a:pt x="11636" y="3965874"/>
                </a:lnTo>
                <a:lnTo>
                  <a:pt x="5581" y="3969957"/>
                </a:lnTo>
                <a:lnTo>
                  <a:pt x="1498" y="3976012"/>
                </a:lnTo>
                <a:lnTo>
                  <a:pt x="1" y="3983465"/>
                </a:lnTo>
                <a:lnTo>
                  <a:pt x="1498" y="3990881"/>
                </a:lnTo>
                <a:lnTo>
                  <a:pt x="5581" y="3996936"/>
                </a:lnTo>
                <a:lnTo>
                  <a:pt x="11636" y="4001018"/>
                </a:lnTo>
                <a:lnTo>
                  <a:pt x="19051" y="4002515"/>
                </a:lnTo>
                <a:lnTo>
                  <a:pt x="26466" y="4001018"/>
                </a:lnTo>
                <a:lnTo>
                  <a:pt x="32521" y="3996936"/>
                </a:lnTo>
                <a:lnTo>
                  <a:pt x="36604" y="3990881"/>
                </a:lnTo>
                <a:lnTo>
                  <a:pt x="38101" y="3983427"/>
                </a:lnTo>
                <a:lnTo>
                  <a:pt x="36604" y="3976012"/>
                </a:lnTo>
                <a:lnTo>
                  <a:pt x="32521" y="3969957"/>
                </a:lnTo>
                <a:lnTo>
                  <a:pt x="26466" y="3965874"/>
                </a:lnTo>
                <a:lnTo>
                  <a:pt x="19051" y="3964377"/>
                </a:lnTo>
                <a:close/>
              </a:path>
              <a:path w="38100" h="4765040">
                <a:moveTo>
                  <a:pt x="19051" y="4040615"/>
                </a:moveTo>
                <a:lnTo>
                  <a:pt x="11636" y="4042112"/>
                </a:lnTo>
                <a:lnTo>
                  <a:pt x="5581" y="4046195"/>
                </a:lnTo>
                <a:lnTo>
                  <a:pt x="1498" y="4052250"/>
                </a:lnTo>
                <a:lnTo>
                  <a:pt x="1" y="4059703"/>
                </a:lnTo>
                <a:lnTo>
                  <a:pt x="1498" y="4067119"/>
                </a:lnTo>
                <a:lnTo>
                  <a:pt x="5581" y="4073174"/>
                </a:lnTo>
                <a:lnTo>
                  <a:pt x="11636" y="4077256"/>
                </a:lnTo>
                <a:lnTo>
                  <a:pt x="19051" y="4078753"/>
                </a:lnTo>
                <a:lnTo>
                  <a:pt x="26466" y="4077256"/>
                </a:lnTo>
                <a:lnTo>
                  <a:pt x="32521" y="4073174"/>
                </a:lnTo>
                <a:lnTo>
                  <a:pt x="36604" y="4067119"/>
                </a:lnTo>
                <a:lnTo>
                  <a:pt x="38101" y="4059665"/>
                </a:lnTo>
                <a:lnTo>
                  <a:pt x="36604" y="4052250"/>
                </a:lnTo>
                <a:lnTo>
                  <a:pt x="32521" y="4046195"/>
                </a:lnTo>
                <a:lnTo>
                  <a:pt x="26466" y="4042112"/>
                </a:lnTo>
                <a:lnTo>
                  <a:pt x="19051" y="4040615"/>
                </a:lnTo>
                <a:close/>
              </a:path>
              <a:path w="38100" h="4765040">
                <a:moveTo>
                  <a:pt x="19051" y="4116853"/>
                </a:moveTo>
                <a:lnTo>
                  <a:pt x="11636" y="4118350"/>
                </a:lnTo>
                <a:lnTo>
                  <a:pt x="5581" y="4122433"/>
                </a:lnTo>
                <a:lnTo>
                  <a:pt x="1498" y="4128488"/>
                </a:lnTo>
                <a:lnTo>
                  <a:pt x="1" y="4135941"/>
                </a:lnTo>
                <a:lnTo>
                  <a:pt x="1498" y="4143356"/>
                </a:lnTo>
                <a:lnTo>
                  <a:pt x="5581" y="4149411"/>
                </a:lnTo>
                <a:lnTo>
                  <a:pt x="11636" y="4153494"/>
                </a:lnTo>
                <a:lnTo>
                  <a:pt x="19051" y="4154991"/>
                </a:lnTo>
                <a:lnTo>
                  <a:pt x="26466" y="4153494"/>
                </a:lnTo>
                <a:lnTo>
                  <a:pt x="32521" y="4149411"/>
                </a:lnTo>
                <a:lnTo>
                  <a:pt x="36604" y="4143356"/>
                </a:lnTo>
                <a:lnTo>
                  <a:pt x="38101" y="4135903"/>
                </a:lnTo>
                <a:lnTo>
                  <a:pt x="36604" y="4128488"/>
                </a:lnTo>
                <a:lnTo>
                  <a:pt x="32521" y="4122433"/>
                </a:lnTo>
                <a:lnTo>
                  <a:pt x="26466" y="4118350"/>
                </a:lnTo>
                <a:lnTo>
                  <a:pt x="19051" y="4116853"/>
                </a:lnTo>
                <a:close/>
              </a:path>
              <a:path w="38100" h="4765040">
                <a:moveTo>
                  <a:pt x="19051" y="4193091"/>
                </a:moveTo>
                <a:lnTo>
                  <a:pt x="11636" y="4194588"/>
                </a:lnTo>
                <a:lnTo>
                  <a:pt x="5581" y="4198671"/>
                </a:lnTo>
                <a:lnTo>
                  <a:pt x="1498" y="4204726"/>
                </a:lnTo>
                <a:lnTo>
                  <a:pt x="1" y="4212179"/>
                </a:lnTo>
                <a:lnTo>
                  <a:pt x="1498" y="4219594"/>
                </a:lnTo>
                <a:lnTo>
                  <a:pt x="5581" y="4225650"/>
                </a:lnTo>
                <a:lnTo>
                  <a:pt x="11636" y="4229732"/>
                </a:lnTo>
                <a:lnTo>
                  <a:pt x="19051" y="4231229"/>
                </a:lnTo>
                <a:lnTo>
                  <a:pt x="26466" y="4229732"/>
                </a:lnTo>
                <a:lnTo>
                  <a:pt x="32521" y="4225650"/>
                </a:lnTo>
                <a:lnTo>
                  <a:pt x="36604" y="4219594"/>
                </a:lnTo>
                <a:lnTo>
                  <a:pt x="38101" y="4212141"/>
                </a:lnTo>
                <a:lnTo>
                  <a:pt x="36604" y="4204726"/>
                </a:lnTo>
                <a:lnTo>
                  <a:pt x="32521" y="4198671"/>
                </a:lnTo>
                <a:lnTo>
                  <a:pt x="26466" y="4194588"/>
                </a:lnTo>
                <a:lnTo>
                  <a:pt x="19051" y="4193091"/>
                </a:lnTo>
                <a:close/>
              </a:path>
              <a:path w="38100" h="4765040">
                <a:moveTo>
                  <a:pt x="19051" y="4269329"/>
                </a:moveTo>
                <a:lnTo>
                  <a:pt x="11636" y="4270826"/>
                </a:lnTo>
                <a:lnTo>
                  <a:pt x="5581" y="4274909"/>
                </a:lnTo>
                <a:lnTo>
                  <a:pt x="1498" y="4280964"/>
                </a:lnTo>
                <a:lnTo>
                  <a:pt x="1" y="4288417"/>
                </a:lnTo>
                <a:lnTo>
                  <a:pt x="1498" y="4295832"/>
                </a:lnTo>
                <a:lnTo>
                  <a:pt x="5581" y="4301888"/>
                </a:lnTo>
                <a:lnTo>
                  <a:pt x="11636" y="4305970"/>
                </a:lnTo>
                <a:lnTo>
                  <a:pt x="19051" y="4307467"/>
                </a:lnTo>
                <a:lnTo>
                  <a:pt x="26466" y="4305970"/>
                </a:lnTo>
                <a:lnTo>
                  <a:pt x="32521" y="4301888"/>
                </a:lnTo>
                <a:lnTo>
                  <a:pt x="36604" y="4295832"/>
                </a:lnTo>
                <a:lnTo>
                  <a:pt x="38101" y="4288379"/>
                </a:lnTo>
                <a:lnTo>
                  <a:pt x="36604" y="4280964"/>
                </a:lnTo>
                <a:lnTo>
                  <a:pt x="32521" y="4274909"/>
                </a:lnTo>
                <a:lnTo>
                  <a:pt x="26466" y="4270826"/>
                </a:lnTo>
                <a:lnTo>
                  <a:pt x="19051" y="4269329"/>
                </a:lnTo>
                <a:close/>
              </a:path>
              <a:path w="38100" h="4765040">
                <a:moveTo>
                  <a:pt x="19051" y="4345567"/>
                </a:moveTo>
                <a:lnTo>
                  <a:pt x="11636" y="4347064"/>
                </a:lnTo>
                <a:lnTo>
                  <a:pt x="5581" y="4351147"/>
                </a:lnTo>
                <a:lnTo>
                  <a:pt x="1498" y="4357202"/>
                </a:lnTo>
                <a:lnTo>
                  <a:pt x="1" y="4364655"/>
                </a:lnTo>
                <a:lnTo>
                  <a:pt x="1498" y="4372070"/>
                </a:lnTo>
                <a:lnTo>
                  <a:pt x="5581" y="4378126"/>
                </a:lnTo>
                <a:lnTo>
                  <a:pt x="11636" y="4382208"/>
                </a:lnTo>
                <a:lnTo>
                  <a:pt x="19051" y="4383705"/>
                </a:lnTo>
                <a:lnTo>
                  <a:pt x="26466" y="4382208"/>
                </a:lnTo>
                <a:lnTo>
                  <a:pt x="32521" y="4378126"/>
                </a:lnTo>
                <a:lnTo>
                  <a:pt x="36604" y="4372070"/>
                </a:lnTo>
                <a:lnTo>
                  <a:pt x="38101" y="4364617"/>
                </a:lnTo>
                <a:lnTo>
                  <a:pt x="36604" y="4357202"/>
                </a:lnTo>
                <a:lnTo>
                  <a:pt x="32521" y="4351147"/>
                </a:lnTo>
                <a:lnTo>
                  <a:pt x="26466" y="4347064"/>
                </a:lnTo>
                <a:lnTo>
                  <a:pt x="19051" y="4345567"/>
                </a:lnTo>
                <a:close/>
              </a:path>
              <a:path w="38100" h="4765040">
                <a:moveTo>
                  <a:pt x="19051" y="4421805"/>
                </a:moveTo>
                <a:lnTo>
                  <a:pt x="11636" y="4423303"/>
                </a:lnTo>
                <a:lnTo>
                  <a:pt x="5581" y="4427385"/>
                </a:lnTo>
                <a:lnTo>
                  <a:pt x="1498" y="4433441"/>
                </a:lnTo>
                <a:lnTo>
                  <a:pt x="1" y="4440894"/>
                </a:lnTo>
                <a:lnTo>
                  <a:pt x="1498" y="4448309"/>
                </a:lnTo>
                <a:lnTo>
                  <a:pt x="5581" y="4454364"/>
                </a:lnTo>
                <a:lnTo>
                  <a:pt x="11636" y="4458446"/>
                </a:lnTo>
                <a:lnTo>
                  <a:pt x="19051" y="4459944"/>
                </a:lnTo>
                <a:lnTo>
                  <a:pt x="26466" y="4458446"/>
                </a:lnTo>
                <a:lnTo>
                  <a:pt x="32521" y="4454364"/>
                </a:lnTo>
                <a:lnTo>
                  <a:pt x="36604" y="4448309"/>
                </a:lnTo>
                <a:lnTo>
                  <a:pt x="38101" y="4440855"/>
                </a:lnTo>
                <a:lnTo>
                  <a:pt x="36604" y="4433441"/>
                </a:lnTo>
                <a:lnTo>
                  <a:pt x="32521" y="4427385"/>
                </a:lnTo>
                <a:lnTo>
                  <a:pt x="26466" y="4423303"/>
                </a:lnTo>
                <a:lnTo>
                  <a:pt x="19051" y="4421805"/>
                </a:lnTo>
                <a:close/>
              </a:path>
              <a:path w="38100" h="4765040">
                <a:moveTo>
                  <a:pt x="19051" y="4498044"/>
                </a:moveTo>
                <a:lnTo>
                  <a:pt x="11636" y="4499541"/>
                </a:lnTo>
                <a:lnTo>
                  <a:pt x="5581" y="4503623"/>
                </a:lnTo>
                <a:lnTo>
                  <a:pt x="1498" y="4509679"/>
                </a:lnTo>
                <a:lnTo>
                  <a:pt x="1" y="4517132"/>
                </a:lnTo>
                <a:lnTo>
                  <a:pt x="1498" y="4524547"/>
                </a:lnTo>
                <a:lnTo>
                  <a:pt x="5581" y="4530602"/>
                </a:lnTo>
                <a:lnTo>
                  <a:pt x="11636" y="4534685"/>
                </a:lnTo>
                <a:lnTo>
                  <a:pt x="19051" y="4536182"/>
                </a:lnTo>
                <a:lnTo>
                  <a:pt x="26466" y="4534685"/>
                </a:lnTo>
                <a:lnTo>
                  <a:pt x="32521" y="4530602"/>
                </a:lnTo>
                <a:lnTo>
                  <a:pt x="36604" y="4524547"/>
                </a:lnTo>
                <a:lnTo>
                  <a:pt x="38101" y="4517094"/>
                </a:lnTo>
                <a:lnTo>
                  <a:pt x="36604" y="4509679"/>
                </a:lnTo>
                <a:lnTo>
                  <a:pt x="32521" y="4503623"/>
                </a:lnTo>
                <a:lnTo>
                  <a:pt x="26466" y="4499541"/>
                </a:lnTo>
                <a:lnTo>
                  <a:pt x="19051" y="4498044"/>
                </a:lnTo>
                <a:close/>
              </a:path>
              <a:path w="38100" h="4765040">
                <a:moveTo>
                  <a:pt x="19051" y="4574282"/>
                </a:moveTo>
                <a:lnTo>
                  <a:pt x="11636" y="4575779"/>
                </a:lnTo>
                <a:lnTo>
                  <a:pt x="5581" y="4579861"/>
                </a:lnTo>
                <a:lnTo>
                  <a:pt x="1498" y="4585917"/>
                </a:lnTo>
                <a:lnTo>
                  <a:pt x="1" y="4593370"/>
                </a:lnTo>
                <a:lnTo>
                  <a:pt x="1498" y="4600785"/>
                </a:lnTo>
                <a:lnTo>
                  <a:pt x="5581" y="4606840"/>
                </a:lnTo>
                <a:lnTo>
                  <a:pt x="11636" y="4610923"/>
                </a:lnTo>
                <a:lnTo>
                  <a:pt x="19051" y="4612420"/>
                </a:lnTo>
                <a:lnTo>
                  <a:pt x="26466" y="4610923"/>
                </a:lnTo>
                <a:lnTo>
                  <a:pt x="32521" y="4606840"/>
                </a:lnTo>
                <a:lnTo>
                  <a:pt x="36604" y="4600785"/>
                </a:lnTo>
                <a:lnTo>
                  <a:pt x="38101" y="4593332"/>
                </a:lnTo>
                <a:lnTo>
                  <a:pt x="36604" y="4585917"/>
                </a:lnTo>
                <a:lnTo>
                  <a:pt x="32521" y="4579861"/>
                </a:lnTo>
                <a:lnTo>
                  <a:pt x="26466" y="4575779"/>
                </a:lnTo>
                <a:lnTo>
                  <a:pt x="19051" y="4574282"/>
                </a:lnTo>
                <a:close/>
              </a:path>
              <a:path w="38100" h="4765040">
                <a:moveTo>
                  <a:pt x="19051" y="4650520"/>
                </a:moveTo>
                <a:lnTo>
                  <a:pt x="11636" y="4652017"/>
                </a:lnTo>
                <a:lnTo>
                  <a:pt x="5581" y="4656100"/>
                </a:lnTo>
                <a:lnTo>
                  <a:pt x="1498" y="4662155"/>
                </a:lnTo>
                <a:lnTo>
                  <a:pt x="1" y="4669608"/>
                </a:lnTo>
                <a:lnTo>
                  <a:pt x="1498" y="4677023"/>
                </a:lnTo>
                <a:lnTo>
                  <a:pt x="5581" y="4683078"/>
                </a:lnTo>
                <a:lnTo>
                  <a:pt x="11636" y="4687161"/>
                </a:lnTo>
                <a:lnTo>
                  <a:pt x="19051" y="4688658"/>
                </a:lnTo>
                <a:lnTo>
                  <a:pt x="26466" y="4687161"/>
                </a:lnTo>
                <a:lnTo>
                  <a:pt x="32521" y="4683078"/>
                </a:lnTo>
                <a:lnTo>
                  <a:pt x="36604" y="4677023"/>
                </a:lnTo>
                <a:lnTo>
                  <a:pt x="38101" y="4669570"/>
                </a:lnTo>
                <a:lnTo>
                  <a:pt x="36604" y="4662155"/>
                </a:lnTo>
                <a:lnTo>
                  <a:pt x="32521" y="4656100"/>
                </a:lnTo>
                <a:lnTo>
                  <a:pt x="26466" y="4652017"/>
                </a:lnTo>
                <a:lnTo>
                  <a:pt x="19051" y="4650520"/>
                </a:lnTo>
                <a:close/>
              </a:path>
              <a:path w="38100" h="4765040">
                <a:moveTo>
                  <a:pt x="19051" y="4726758"/>
                </a:moveTo>
                <a:lnTo>
                  <a:pt x="11636" y="4728255"/>
                </a:lnTo>
                <a:lnTo>
                  <a:pt x="5581" y="4732338"/>
                </a:lnTo>
                <a:lnTo>
                  <a:pt x="1498" y="4738393"/>
                </a:lnTo>
                <a:lnTo>
                  <a:pt x="1" y="4745846"/>
                </a:lnTo>
                <a:lnTo>
                  <a:pt x="1498" y="4753261"/>
                </a:lnTo>
                <a:lnTo>
                  <a:pt x="5581" y="4759316"/>
                </a:lnTo>
                <a:lnTo>
                  <a:pt x="11636" y="4763399"/>
                </a:lnTo>
                <a:lnTo>
                  <a:pt x="19051" y="4764896"/>
                </a:lnTo>
                <a:lnTo>
                  <a:pt x="26466" y="4763399"/>
                </a:lnTo>
                <a:lnTo>
                  <a:pt x="32522" y="4759316"/>
                </a:lnTo>
                <a:lnTo>
                  <a:pt x="36604" y="4753261"/>
                </a:lnTo>
                <a:lnTo>
                  <a:pt x="38101" y="4745808"/>
                </a:lnTo>
                <a:lnTo>
                  <a:pt x="36604" y="4738393"/>
                </a:lnTo>
                <a:lnTo>
                  <a:pt x="32522" y="4732338"/>
                </a:lnTo>
                <a:lnTo>
                  <a:pt x="26466" y="4728255"/>
                </a:lnTo>
                <a:lnTo>
                  <a:pt x="19051" y="4726758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844FD18-07E9-EF3D-1224-50B8C889B050}"/>
              </a:ext>
            </a:extLst>
          </p:cNvPr>
          <p:cNvGrpSpPr/>
          <p:nvPr/>
        </p:nvGrpSpPr>
        <p:grpSpPr>
          <a:xfrm>
            <a:off x="795861" y="1981200"/>
            <a:ext cx="5369994" cy="4317365"/>
            <a:chOff x="795861" y="1981200"/>
            <a:chExt cx="5369994" cy="4317365"/>
          </a:xfrm>
        </p:grpSpPr>
        <p:sp>
          <p:nvSpPr>
            <p:cNvPr id="4" name="object 4"/>
            <p:cNvSpPr/>
            <p:nvPr/>
          </p:nvSpPr>
          <p:spPr>
            <a:xfrm>
              <a:off x="795861" y="2935644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8BB7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 txBox="1"/>
            <p:nvPr/>
          </p:nvSpPr>
          <p:spPr>
            <a:xfrm>
              <a:off x="1704205" y="3102355"/>
              <a:ext cx="121158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65" dirty="0">
                  <a:solidFill>
                    <a:srgbClr val="FFFFFF"/>
                  </a:solidFill>
                  <a:latin typeface="Arial"/>
                  <a:cs typeface="Arial"/>
                </a:rPr>
                <a:t>AIRWAY</a:t>
              </a:r>
              <a:endParaRPr sz="2400">
                <a:latin typeface="Arial"/>
                <a:cs typeface="Arial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95861" y="3794600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9876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 txBox="1"/>
            <p:nvPr/>
          </p:nvSpPr>
          <p:spPr>
            <a:xfrm>
              <a:off x="1704205" y="3943604"/>
              <a:ext cx="3679825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10" dirty="0">
                  <a:solidFill>
                    <a:srgbClr val="FFFFFF"/>
                  </a:solidFill>
                  <a:latin typeface="Arial"/>
                  <a:cs typeface="Arial"/>
                </a:rPr>
                <a:t>RESPIRATION</a:t>
              </a:r>
              <a:r>
                <a:rPr sz="2400" b="1" spc="-9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400" i="1" spc="-10" dirty="0">
                  <a:solidFill>
                    <a:srgbClr val="FFFFFF"/>
                  </a:solidFill>
                  <a:latin typeface="Arial"/>
                  <a:cs typeface="Arial"/>
                </a:rPr>
                <a:t>(Breathing)</a:t>
              </a:r>
              <a:endParaRPr sz="2400">
                <a:latin typeface="Arial"/>
                <a:cs typeface="Arial"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795861" y="4653554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F265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704205" y="4824476"/>
              <a:ext cx="2102485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20" dirty="0">
                  <a:solidFill>
                    <a:srgbClr val="FFFFFF"/>
                  </a:solidFill>
                  <a:latin typeface="Arial"/>
                  <a:cs typeface="Arial"/>
                </a:rPr>
                <a:t>CIRCULATION</a:t>
              </a:r>
              <a:endParaRPr sz="2400">
                <a:latin typeface="Arial"/>
                <a:cs typeface="Arial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809891" y="5512510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6476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 txBox="1"/>
            <p:nvPr/>
          </p:nvSpPr>
          <p:spPr>
            <a:xfrm>
              <a:off x="1704205" y="5495035"/>
              <a:ext cx="2435860" cy="760095"/>
            </a:xfrm>
            <a:prstGeom prst="rect">
              <a:avLst/>
            </a:prstGeom>
          </p:spPr>
          <p:txBody>
            <a:bodyPr vert="horz" wrap="square" lIns="0" tIns="9525" rIns="0" bIns="0" rtlCol="0">
              <a:spAutoFit/>
            </a:bodyPr>
            <a:lstStyle/>
            <a:p>
              <a:pPr marL="12700" marR="5080">
                <a:lnSpc>
                  <a:spcPct val="100800"/>
                </a:lnSpc>
                <a:spcBef>
                  <a:spcPts val="75"/>
                </a:spcBef>
              </a:pPr>
              <a:r>
                <a:rPr sz="2400" b="1" dirty="0">
                  <a:solidFill>
                    <a:srgbClr val="FFFFFF"/>
                  </a:solidFill>
                  <a:latin typeface="Arial"/>
                  <a:cs typeface="Arial"/>
                </a:rPr>
                <a:t>HYPOTHERMIA</a:t>
              </a:r>
              <a:r>
                <a:rPr sz="2400" b="1" spc="-10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400" b="1" spc="-50" dirty="0">
                  <a:solidFill>
                    <a:srgbClr val="FFFFFF"/>
                  </a:solidFill>
                  <a:latin typeface="Arial"/>
                  <a:cs typeface="Arial"/>
                </a:rPr>
                <a:t>/ </a:t>
              </a:r>
              <a:r>
                <a:rPr sz="2400" b="1" dirty="0">
                  <a:solidFill>
                    <a:srgbClr val="FFFFFF"/>
                  </a:solidFill>
                  <a:latin typeface="Arial"/>
                  <a:cs typeface="Arial"/>
                </a:rPr>
                <a:t>HEAD </a:t>
              </a:r>
              <a:r>
                <a:rPr sz="2400" b="1" spc="-10" dirty="0">
                  <a:solidFill>
                    <a:srgbClr val="FFFFFF"/>
                  </a:solidFill>
                  <a:latin typeface="Arial"/>
                  <a:cs typeface="Arial"/>
                </a:rPr>
                <a:t>INJURIES</a:t>
              </a:r>
              <a:endParaRPr sz="2400">
                <a:latin typeface="Arial"/>
                <a:cs typeface="Arial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795861" y="2076690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D63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 txBox="1"/>
            <p:nvPr/>
          </p:nvSpPr>
          <p:spPr>
            <a:xfrm>
              <a:off x="921448" y="1981200"/>
              <a:ext cx="505459" cy="4317365"/>
            </a:xfrm>
            <a:prstGeom prst="rect">
              <a:avLst/>
            </a:prstGeom>
          </p:spPr>
          <p:txBody>
            <a:bodyPr vert="horz" wrap="square" lIns="0" tIns="10160" rIns="0" bIns="0" rtlCol="0">
              <a:spAutoFit/>
            </a:bodyPr>
            <a:lstStyle/>
            <a:p>
              <a:pPr marL="53975" marR="5080" indent="-41910" algn="just">
                <a:lnSpc>
                  <a:spcPct val="140900"/>
                </a:lnSpc>
                <a:spcBef>
                  <a:spcPts val="80"/>
                </a:spcBef>
              </a:pPr>
              <a:r>
                <a:rPr sz="40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M A R C H</a:t>
              </a:r>
              <a:endParaRPr sz="4000" dirty="0">
                <a:latin typeface="Arial Black"/>
                <a:cs typeface="Arial Black"/>
              </a:endParaRPr>
            </a:p>
          </p:txBody>
        </p:sp>
        <p:sp>
          <p:nvSpPr>
            <p:cNvPr id="14" name="object 14"/>
            <p:cNvSpPr txBox="1"/>
            <p:nvPr/>
          </p:nvSpPr>
          <p:spPr>
            <a:xfrm>
              <a:off x="1704205" y="2221484"/>
              <a:ext cx="305689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dirty="0">
                  <a:solidFill>
                    <a:srgbClr val="FFFFFF"/>
                  </a:solidFill>
                  <a:latin typeface="Arial"/>
                  <a:cs typeface="Arial"/>
                </a:rPr>
                <a:t>MASSIVE</a:t>
              </a:r>
              <a:r>
                <a:rPr sz="2400" b="1" spc="-2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400" b="1" spc="-10" dirty="0">
                  <a:solidFill>
                    <a:srgbClr val="FFFFFF"/>
                  </a:solidFill>
                  <a:latin typeface="Arial"/>
                  <a:cs typeface="Arial"/>
                </a:rPr>
                <a:t>BLEEDING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27" name="object 27"/>
            <p:cNvSpPr/>
            <p:nvPr/>
          </p:nvSpPr>
          <p:spPr>
            <a:xfrm>
              <a:off x="4867280" y="2262127"/>
              <a:ext cx="1298575" cy="346710"/>
            </a:xfrm>
            <a:custGeom>
              <a:avLst/>
              <a:gdLst/>
              <a:ahLst/>
              <a:cxnLst/>
              <a:rect l="l" t="t" r="r" b="b"/>
              <a:pathLst>
                <a:path w="1298575" h="346710">
                  <a:moveTo>
                    <a:pt x="1125402" y="0"/>
                  </a:moveTo>
                  <a:lnTo>
                    <a:pt x="173066" y="0"/>
                  </a:lnTo>
                  <a:lnTo>
                    <a:pt x="127058" y="6182"/>
                  </a:lnTo>
                  <a:lnTo>
                    <a:pt x="85716" y="23628"/>
                  </a:lnTo>
                  <a:lnTo>
                    <a:pt x="50689" y="50690"/>
                  </a:lnTo>
                  <a:lnTo>
                    <a:pt x="23628" y="85716"/>
                  </a:lnTo>
                  <a:lnTo>
                    <a:pt x="6182" y="127058"/>
                  </a:lnTo>
                  <a:lnTo>
                    <a:pt x="0" y="173065"/>
                  </a:lnTo>
                  <a:lnTo>
                    <a:pt x="6182" y="219073"/>
                  </a:lnTo>
                  <a:lnTo>
                    <a:pt x="23628" y="260416"/>
                  </a:lnTo>
                  <a:lnTo>
                    <a:pt x="50689" y="295442"/>
                  </a:lnTo>
                  <a:lnTo>
                    <a:pt x="85716" y="322504"/>
                  </a:lnTo>
                  <a:lnTo>
                    <a:pt x="127058" y="339951"/>
                  </a:lnTo>
                  <a:lnTo>
                    <a:pt x="173066" y="346133"/>
                  </a:lnTo>
                  <a:lnTo>
                    <a:pt x="1125401" y="346134"/>
                  </a:lnTo>
                  <a:lnTo>
                    <a:pt x="1171409" y="339952"/>
                  </a:lnTo>
                  <a:lnTo>
                    <a:pt x="1212751" y="322505"/>
                  </a:lnTo>
                  <a:lnTo>
                    <a:pt x="1247778" y="295444"/>
                  </a:lnTo>
                  <a:lnTo>
                    <a:pt x="1274839" y="260417"/>
                  </a:lnTo>
                  <a:lnTo>
                    <a:pt x="1292286" y="219075"/>
                  </a:lnTo>
                  <a:lnTo>
                    <a:pt x="1298469" y="173066"/>
                  </a:lnTo>
                  <a:lnTo>
                    <a:pt x="1292287" y="127058"/>
                  </a:lnTo>
                  <a:lnTo>
                    <a:pt x="1274841" y="85716"/>
                  </a:lnTo>
                  <a:lnTo>
                    <a:pt x="1247779" y="50690"/>
                  </a:lnTo>
                  <a:lnTo>
                    <a:pt x="1212753" y="23628"/>
                  </a:lnTo>
                  <a:lnTo>
                    <a:pt x="1171411" y="6182"/>
                  </a:lnTo>
                  <a:lnTo>
                    <a:pt x="1125402" y="0"/>
                  </a:lnTo>
                  <a:close/>
                </a:path>
              </a:pathLst>
            </a:custGeom>
            <a:solidFill>
              <a:srgbClr val="D63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4990224" y="2289555"/>
              <a:ext cx="1021715" cy="26924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600" b="1" dirty="0">
                  <a:solidFill>
                    <a:srgbClr val="F2F2F2"/>
                  </a:solidFill>
                  <a:latin typeface="Arial"/>
                  <a:cs typeface="Arial"/>
                </a:rPr>
                <a:t>#1</a:t>
              </a:r>
              <a:r>
                <a:rPr sz="1600" b="1" spc="-15" dirty="0">
                  <a:solidFill>
                    <a:srgbClr val="F2F2F2"/>
                  </a:solidFill>
                  <a:latin typeface="Arial"/>
                  <a:cs typeface="Arial"/>
                </a:rPr>
                <a:t> </a:t>
              </a:r>
              <a:r>
                <a:rPr sz="1600" b="1" spc="-10" dirty="0">
                  <a:solidFill>
                    <a:srgbClr val="F2F2F2"/>
                  </a:solidFill>
                  <a:latin typeface="Arial"/>
                  <a:cs typeface="Arial"/>
                </a:rPr>
                <a:t>Priority</a:t>
              </a:r>
              <a:endParaRPr sz="1600">
                <a:latin typeface="Arial"/>
                <a:cs typeface="Arial"/>
              </a:endParaRPr>
            </a:p>
          </p:txBody>
        </p:sp>
      </p:grp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17</a:t>
            </a:fld>
            <a:endParaRPr spc="-25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C47CFF8-560B-052E-0DA1-2AB55D093207}"/>
              </a:ext>
            </a:extLst>
          </p:cNvPr>
          <p:cNvGrpSpPr/>
          <p:nvPr/>
        </p:nvGrpSpPr>
        <p:grpSpPr>
          <a:xfrm>
            <a:off x="6719146" y="2250490"/>
            <a:ext cx="2949394" cy="3624021"/>
            <a:chOff x="6719146" y="2250490"/>
            <a:chExt cx="2949394" cy="3624021"/>
          </a:xfrm>
        </p:grpSpPr>
        <p:sp>
          <p:nvSpPr>
            <p:cNvPr id="15" name="object 15"/>
            <p:cNvSpPr/>
            <p:nvPr/>
          </p:nvSpPr>
          <p:spPr>
            <a:xfrm>
              <a:off x="6764392" y="3243883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4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299"/>
                  </a:lnTo>
                  <a:lnTo>
                    <a:pt x="25443" y="241379"/>
                  </a:lnTo>
                  <a:lnTo>
                    <a:pt x="11544" y="284925"/>
                  </a:lnTo>
                  <a:lnTo>
                    <a:pt x="2945" y="330583"/>
                  </a:lnTo>
                  <a:lnTo>
                    <a:pt x="0" y="377998"/>
                  </a:lnTo>
                  <a:lnTo>
                    <a:pt x="2945" y="425414"/>
                  </a:lnTo>
                  <a:lnTo>
                    <a:pt x="11544" y="471072"/>
                  </a:lnTo>
                  <a:lnTo>
                    <a:pt x="25443" y="514618"/>
                  </a:lnTo>
                  <a:lnTo>
                    <a:pt x="44288" y="555698"/>
                  </a:lnTo>
                  <a:lnTo>
                    <a:pt x="67725" y="593958"/>
                  </a:lnTo>
                  <a:lnTo>
                    <a:pt x="95398" y="629044"/>
                  </a:lnTo>
                  <a:lnTo>
                    <a:pt x="126955" y="660600"/>
                  </a:lnTo>
                  <a:lnTo>
                    <a:pt x="162040" y="688274"/>
                  </a:lnTo>
                  <a:lnTo>
                    <a:pt x="200300" y="711710"/>
                  </a:lnTo>
                  <a:lnTo>
                    <a:pt x="241380" y="730555"/>
                  </a:lnTo>
                  <a:lnTo>
                    <a:pt x="284926" y="744454"/>
                  </a:lnTo>
                  <a:lnTo>
                    <a:pt x="330584" y="753054"/>
                  </a:lnTo>
                  <a:lnTo>
                    <a:pt x="378000" y="755999"/>
                  </a:lnTo>
                  <a:lnTo>
                    <a:pt x="425415" y="753054"/>
                  </a:lnTo>
                  <a:lnTo>
                    <a:pt x="471073" y="744454"/>
                  </a:lnTo>
                  <a:lnTo>
                    <a:pt x="514619" y="730555"/>
                  </a:lnTo>
                  <a:lnTo>
                    <a:pt x="555699" y="711710"/>
                  </a:lnTo>
                  <a:lnTo>
                    <a:pt x="593959" y="688274"/>
                  </a:lnTo>
                  <a:lnTo>
                    <a:pt x="629044" y="660600"/>
                  </a:lnTo>
                  <a:lnTo>
                    <a:pt x="660600" y="629044"/>
                  </a:lnTo>
                  <a:lnTo>
                    <a:pt x="688274" y="593958"/>
                  </a:lnTo>
                  <a:lnTo>
                    <a:pt x="711710" y="555698"/>
                  </a:lnTo>
                  <a:lnTo>
                    <a:pt x="730555" y="514618"/>
                  </a:lnTo>
                  <a:lnTo>
                    <a:pt x="744454" y="471072"/>
                  </a:lnTo>
                  <a:lnTo>
                    <a:pt x="753054" y="425414"/>
                  </a:lnTo>
                  <a:lnTo>
                    <a:pt x="755999" y="377998"/>
                  </a:lnTo>
                  <a:lnTo>
                    <a:pt x="753054" y="330583"/>
                  </a:lnTo>
                  <a:lnTo>
                    <a:pt x="744454" y="284925"/>
                  </a:lnTo>
                  <a:lnTo>
                    <a:pt x="730555" y="241379"/>
                  </a:lnTo>
                  <a:lnTo>
                    <a:pt x="711710" y="200299"/>
                  </a:lnTo>
                  <a:lnTo>
                    <a:pt x="688274" y="162040"/>
                  </a:lnTo>
                  <a:lnTo>
                    <a:pt x="660600" y="126955"/>
                  </a:lnTo>
                  <a:lnTo>
                    <a:pt x="629044" y="95398"/>
                  </a:lnTo>
                  <a:lnTo>
                    <a:pt x="593959" y="67724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 txBox="1"/>
            <p:nvPr/>
          </p:nvSpPr>
          <p:spPr>
            <a:xfrm>
              <a:off x="7696230" y="3457050"/>
              <a:ext cx="197231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10" dirty="0">
                  <a:solidFill>
                    <a:srgbClr val="FFFFFF"/>
                  </a:solidFill>
                  <a:latin typeface="Arial"/>
                  <a:cs typeface="Arial"/>
                </a:rPr>
                <a:t>ANTIBIOTICS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6764392" y="4129586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4"/>
                  </a:lnTo>
                  <a:lnTo>
                    <a:pt x="126955" y="95398"/>
                  </a:lnTo>
                  <a:lnTo>
                    <a:pt x="95398" y="126954"/>
                  </a:lnTo>
                  <a:lnTo>
                    <a:pt x="67725" y="162039"/>
                  </a:lnTo>
                  <a:lnTo>
                    <a:pt x="44288" y="200299"/>
                  </a:lnTo>
                  <a:lnTo>
                    <a:pt x="25443" y="241379"/>
                  </a:lnTo>
                  <a:lnTo>
                    <a:pt x="11544" y="284925"/>
                  </a:lnTo>
                  <a:lnTo>
                    <a:pt x="2945" y="330583"/>
                  </a:lnTo>
                  <a:lnTo>
                    <a:pt x="0" y="377998"/>
                  </a:lnTo>
                  <a:lnTo>
                    <a:pt x="2945" y="425414"/>
                  </a:lnTo>
                  <a:lnTo>
                    <a:pt x="11544" y="471072"/>
                  </a:lnTo>
                  <a:lnTo>
                    <a:pt x="25443" y="514618"/>
                  </a:lnTo>
                  <a:lnTo>
                    <a:pt x="44288" y="555698"/>
                  </a:lnTo>
                  <a:lnTo>
                    <a:pt x="67725" y="593958"/>
                  </a:lnTo>
                  <a:lnTo>
                    <a:pt x="95398" y="629044"/>
                  </a:lnTo>
                  <a:lnTo>
                    <a:pt x="126955" y="660600"/>
                  </a:lnTo>
                  <a:lnTo>
                    <a:pt x="162040" y="688274"/>
                  </a:lnTo>
                  <a:lnTo>
                    <a:pt x="200300" y="711710"/>
                  </a:lnTo>
                  <a:lnTo>
                    <a:pt x="241380" y="730555"/>
                  </a:lnTo>
                  <a:lnTo>
                    <a:pt x="284926" y="744454"/>
                  </a:lnTo>
                  <a:lnTo>
                    <a:pt x="330584" y="753054"/>
                  </a:lnTo>
                  <a:lnTo>
                    <a:pt x="378000" y="755999"/>
                  </a:lnTo>
                  <a:lnTo>
                    <a:pt x="425415" y="753054"/>
                  </a:lnTo>
                  <a:lnTo>
                    <a:pt x="471073" y="744454"/>
                  </a:lnTo>
                  <a:lnTo>
                    <a:pt x="514619" y="730555"/>
                  </a:lnTo>
                  <a:lnTo>
                    <a:pt x="555699" y="711710"/>
                  </a:lnTo>
                  <a:lnTo>
                    <a:pt x="593959" y="688274"/>
                  </a:lnTo>
                  <a:lnTo>
                    <a:pt x="629044" y="660600"/>
                  </a:lnTo>
                  <a:lnTo>
                    <a:pt x="660600" y="629044"/>
                  </a:lnTo>
                  <a:lnTo>
                    <a:pt x="688274" y="593958"/>
                  </a:lnTo>
                  <a:lnTo>
                    <a:pt x="711710" y="555698"/>
                  </a:lnTo>
                  <a:lnTo>
                    <a:pt x="730555" y="514618"/>
                  </a:lnTo>
                  <a:lnTo>
                    <a:pt x="744454" y="471072"/>
                  </a:lnTo>
                  <a:lnTo>
                    <a:pt x="753054" y="425414"/>
                  </a:lnTo>
                  <a:lnTo>
                    <a:pt x="755999" y="377998"/>
                  </a:lnTo>
                  <a:lnTo>
                    <a:pt x="753054" y="330583"/>
                  </a:lnTo>
                  <a:lnTo>
                    <a:pt x="744454" y="284925"/>
                  </a:lnTo>
                  <a:lnTo>
                    <a:pt x="730555" y="241379"/>
                  </a:lnTo>
                  <a:lnTo>
                    <a:pt x="711710" y="200299"/>
                  </a:lnTo>
                  <a:lnTo>
                    <a:pt x="688274" y="162039"/>
                  </a:lnTo>
                  <a:lnTo>
                    <a:pt x="660600" y="126954"/>
                  </a:lnTo>
                  <a:lnTo>
                    <a:pt x="629044" y="95398"/>
                  </a:lnTo>
                  <a:lnTo>
                    <a:pt x="593959" y="67724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 txBox="1"/>
            <p:nvPr/>
          </p:nvSpPr>
          <p:spPr>
            <a:xfrm>
              <a:off x="7696230" y="4355305"/>
              <a:ext cx="141478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10" dirty="0">
                  <a:solidFill>
                    <a:srgbClr val="FFFFFF"/>
                  </a:solidFill>
                  <a:latin typeface="Arial"/>
                  <a:cs typeface="Arial"/>
                </a:rPr>
                <a:t>WOUNDS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764392" y="5015288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4" y="660601"/>
                  </a:lnTo>
                  <a:lnTo>
                    <a:pt x="660600" y="629045"/>
                  </a:lnTo>
                  <a:lnTo>
                    <a:pt x="688274" y="593959"/>
                  </a:lnTo>
                  <a:lnTo>
                    <a:pt x="711710" y="555700"/>
                  </a:lnTo>
                  <a:lnTo>
                    <a:pt x="730555" y="514619"/>
                  </a:lnTo>
                  <a:lnTo>
                    <a:pt x="744454" y="471073"/>
                  </a:lnTo>
                  <a:lnTo>
                    <a:pt x="753054" y="425415"/>
                  </a:lnTo>
                  <a:lnTo>
                    <a:pt x="755999" y="378000"/>
                  </a:lnTo>
                  <a:lnTo>
                    <a:pt x="753054" y="330584"/>
                  </a:lnTo>
                  <a:lnTo>
                    <a:pt x="744454" y="284926"/>
                  </a:lnTo>
                  <a:lnTo>
                    <a:pt x="730555" y="241380"/>
                  </a:lnTo>
                  <a:lnTo>
                    <a:pt x="711710" y="200300"/>
                  </a:lnTo>
                  <a:lnTo>
                    <a:pt x="688274" y="162040"/>
                  </a:lnTo>
                  <a:lnTo>
                    <a:pt x="660600" y="126955"/>
                  </a:lnTo>
                  <a:lnTo>
                    <a:pt x="629044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 txBox="1"/>
            <p:nvPr/>
          </p:nvSpPr>
          <p:spPr>
            <a:xfrm>
              <a:off x="7696230" y="5197850"/>
              <a:ext cx="1650364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10" dirty="0">
                  <a:solidFill>
                    <a:srgbClr val="FFFFFF"/>
                  </a:solidFill>
                  <a:latin typeface="Arial"/>
                  <a:cs typeface="Arial"/>
                </a:rPr>
                <a:t>SPLINTING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764392" y="2325069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4" y="660601"/>
                  </a:lnTo>
                  <a:lnTo>
                    <a:pt x="660600" y="629045"/>
                  </a:lnTo>
                  <a:lnTo>
                    <a:pt x="688274" y="593959"/>
                  </a:lnTo>
                  <a:lnTo>
                    <a:pt x="711710" y="555700"/>
                  </a:lnTo>
                  <a:lnTo>
                    <a:pt x="730555" y="514619"/>
                  </a:lnTo>
                  <a:lnTo>
                    <a:pt x="744454" y="471073"/>
                  </a:lnTo>
                  <a:lnTo>
                    <a:pt x="753054" y="425415"/>
                  </a:lnTo>
                  <a:lnTo>
                    <a:pt x="755999" y="378000"/>
                  </a:lnTo>
                  <a:lnTo>
                    <a:pt x="753054" y="330584"/>
                  </a:lnTo>
                  <a:lnTo>
                    <a:pt x="744454" y="284926"/>
                  </a:lnTo>
                  <a:lnTo>
                    <a:pt x="730555" y="241380"/>
                  </a:lnTo>
                  <a:lnTo>
                    <a:pt x="711710" y="200300"/>
                  </a:lnTo>
                  <a:lnTo>
                    <a:pt x="688274" y="162040"/>
                  </a:lnTo>
                  <a:lnTo>
                    <a:pt x="660600" y="126955"/>
                  </a:lnTo>
                  <a:lnTo>
                    <a:pt x="629044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 txBox="1"/>
            <p:nvPr/>
          </p:nvSpPr>
          <p:spPr>
            <a:xfrm>
              <a:off x="6763058" y="2250490"/>
              <a:ext cx="758952" cy="801886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12700" marR="5080" indent="70485" algn="ctr">
                <a:lnSpc>
                  <a:spcPct val="143700"/>
                </a:lnSpc>
                <a:spcBef>
                  <a:spcPts val="15"/>
                </a:spcBef>
              </a:pPr>
              <a:r>
                <a:rPr sz="40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P </a:t>
              </a:r>
              <a:endParaRPr sz="4000" dirty="0">
                <a:latin typeface="Arial Black"/>
                <a:cs typeface="Arial Black"/>
              </a:endParaRPr>
            </a:p>
          </p:txBody>
        </p:sp>
        <p:sp>
          <p:nvSpPr>
            <p:cNvPr id="23" name="object 23"/>
            <p:cNvSpPr txBox="1"/>
            <p:nvPr/>
          </p:nvSpPr>
          <p:spPr>
            <a:xfrm>
              <a:off x="7696230" y="2558795"/>
              <a:ext cx="73152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40" dirty="0">
                  <a:solidFill>
                    <a:srgbClr val="FFFFFF"/>
                  </a:solidFill>
                  <a:latin typeface="Arial"/>
                  <a:cs typeface="Arial"/>
                </a:rPr>
                <a:t>PAIN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31" name="object 22">
              <a:extLst>
                <a:ext uri="{FF2B5EF4-FFF2-40B4-BE49-F238E27FC236}">
                  <a16:creationId xmlns:a16="http://schemas.microsoft.com/office/drawing/2014/main" id="{B61D70F1-ACB3-B369-E751-49702AE3FD0C}"/>
                </a:ext>
              </a:extLst>
            </p:cNvPr>
            <p:cNvSpPr txBox="1"/>
            <p:nvPr/>
          </p:nvSpPr>
          <p:spPr>
            <a:xfrm>
              <a:off x="6724958" y="5115559"/>
              <a:ext cx="758952" cy="758952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83185" algn="ctr">
                <a:lnSpc>
                  <a:spcPct val="100000"/>
                </a:lnSpc>
                <a:spcBef>
                  <a:spcPts val="2185"/>
                </a:spcBef>
              </a:pPr>
              <a:r>
                <a:rPr sz="4000" dirty="0">
                  <a:solidFill>
                    <a:srgbClr val="FFFFFF"/>
                  </a:solidFill>
                  <a:latin typeface="Arial Black"/>
                  <a:cs typeface="Arial Black"/>
                </a:rPr>
                <a:t>S</a:t>
              </a:r>
              <a:endParaRPr sz="4000" dirty="0">
                <a:latin typeface="Arial Black"/>
                <a:cs typeface="Arial Black"/>
              </a:endParaRPr>
            </a:p>
          </p:txBody>
        </p:sp>
        <p:sp>
          <p:nvSpPr>
            <p:cNvPr id="33" name="object 22">
              <a:extLst>
                <a:ext uri="{FF2B5EF4-FFF2-40B4-BE49-F238E27FC236}">
                  <a16:creationId xmlns:a16="http://schemas.microsoft.com/office/drawing/2014/main" id="{6998F7F4-629E-6BAA-5C43-27F23D717E58}"/>
                </a:ext>
              </a:extLst>
            </p:cNvPr>
            <p:cNvSpPr txBox="1"/>
            <p:nvPr/>
          </p:nvSpPr>
          <p:spPr>
            <a:xfrm>
              <a:off x="6719146" y="3140241"/>
              <a:ext cx="758952" cy="758952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12700" marR="5080" indent="70485" algn="ctr">
                <a:lnSpc>
                  <a:spcPct val="143700"/>
                </a:lnSpc>
                <a:spcBef>
                  <a:spcPts val="15"/>
                </a:spcBef>
              </a:pPr>
              <a:r>
                <a:rPr sz="40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A </a:t>
              </a:r>
              <a:endParaRPr sz="4000" dirty="0">
                <a:latin typeface="Arial Black"/>
                <a:cs typeface="Arial Black"/>
              </a:endParaRPr>
            </a:p>
          </p:txBody>
        </p:sp>
        <p:sp>
          <p:nvSpPr>
            <p:cNvPr id="34" name="object 22">
              <a:extLst>
                <a:ext uri="{FF2B5EF4-FFF2-40B4-BE49-F238E27FC236}">
                  <a16:creationId xmlns:a16="http://schemas.microsoft.com/office/drawing/2014/main" id="{0A48A91E-E688-7229-F5E4-F19CE44355F2}"/>
                </a:ext>
              </a:extLst>
            </p:cNvPr>
            <p:cNvSpPr txBox="1"/>
            <p:nvPr/>
          </p:nvSpPr>
          <p:spPr>
            <a:xfrm>
              <a:off x="6719146" y="4072761"/>
              <a:ext cx="758952" cy="758952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12700" marR="5080" indent="70485" algn="ctr">
                <a:lnSpc>
                  <a:spcPct val="143700"/>
                </a:lnSpc>
                <a:spcBef>
                  <a:spcPts val="15"/>
                </a:spcBef>
              </a:pPr>
              <a:r>
                <a:rPr lang="en-US" sz="40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W</a:t>
              </a:r>
              <a:endParaRPr sz="4000" dirty="0"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78895" y="386588"/>
            <a:ext cx="343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TACTICAL</a:t>
            </a:r>
            <a:r>
              <a:rPr sz="2400" b="1" spc="-9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FIELD</a:t>
            </a: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 CARE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07578" y="947420"/>
            <a:ext cx="8855710" cy="1071245"/>
          </a:xfrm>
          <a:prstGeom prst="rect">
            <a:avLst/>
          </a:prstGeom>
        </p:spPr>
        <p:txBody>
          <a:bodyPr vert="horz" wrap="square" lIns="0" tIns="72390" rIns="0" bIns="0" rtlCol="0">
            <a:spAutoFit/>
          </a:bodyPr>
          <a:lstStyle/>
          <a:p>
            <a:pPr marL="1870710" marR="5080" indent="-1858645">
              <a:lnSpc>
                <a:spcPts val="3910"/>
              </a:lnSpc>
              <a:spcBef>
                <a:spcPts val="570"/>
              </a:spcBef>
            </a:pPr>
            <a:r>
              <a:rPr sz="3600" dirty="0">
                <a:solidFill>
                  <a:srgbClr val="D6343A"/>
                </a:solidFill>
              </a:rPr>
              <a:t>PHASE</a:t>
            </a:r>
            <a:r>
              <a:rPr sz="3600" spc="-55" dirty="0">
                <a:solidFill>
                  <a:srgbClr val="D6343A"/>
                </a:solidFill>
              </a:rPr>
              <a:t> </a:t>
            </a:r>
            <a:r>
              <a:rPr sz="3600" dirty="0">
                <a:solidFill>
                  <a:srgbClr val="D6343A"/>
                </a:solidFill>
              </a:rPr>
              <a:t>2:</a:t>
            </a:r>
            <a:r>
              <a:rPr sz="3600" spc="-50" dirty="0">
                <a:solidFill>
                  <a:srgbClr val="D6343A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OTHER</a:t>
            </a:r>
            <a:r>
              <a:rPr sz="3600" spc="-45" dirty="0">
                <a:solidFill>
                  <a:srgbClr val="000000"/>
                </a:solidFill>
              </a:rPr>
              <a:t> </a:t>
            </a:r>
            <a:r>
              <a:rPr sz="3600" spc="-10" dirty="0">
                <a:solidFill>
                  <a:srgbClr val="000000"/>
                </a:solidFill>
              </a:rPr>
              <a:t>CONSIDERATIONS</a:t>
            </a:r>
            <a:r>
              <a:rPr sz="3600" spc="-45" dirty="0">
                <a:solidFill>
                  <a:srgbClr val="000000"/>
                </a:solidFill>
              </a:rPr>
              <a:t> </a:t>
            </a:r>
            <a:r>
              <a:rPr sz="3600" spc="-25" dirty="0">
                <a:solidFill>
                  <a:srgbClr val="000000"/>
                </a:solidFill>
              </a:rPr>
              <a:t>OF </a:t>
            </a:r>
            <a:r>
              <a:rPr sz="3600" spc="-20" dirty="0">
                <a:solidFill>
                  <a:srgbClr val="D6343A"/>
                </a:solidFill>
              </a:rPr>
              <a:t>TACTICAL</a:t>
            </a:r>
            <a:r>
              <a:rPr sz="3600" spc="-140" dirty="0">
                <a:solidFill>
                  <a:srgbClr val="D6343A"/>
                </a:solidFill>
              </a:rPr>
              <a:t> </a:t>
            </a:r>
            <a:r>
              <a:rPr sz="3600" dirty="0">
                <a:solidFill>
                  <a:srgbClr val="D6343A"/>
                </a:solidFill>
              </a:rPr>
              <a:t>FIELD</a:t>
            </a:r>
            <a:r>
              <a:rPr sz="3600" spc="-70" dirty="0">
                <a:solidFill>
                  <a:srgbClr val="D6343A"/>
                </a:solidFill>
              </a:rPr>
              <a:t> </a:t>
            </a:r>
            <a:r>
              <a:rPr sz="3600" spc="-20" dirty="0">
                <a:solidFill>
                  <a:srgbClr val="D6343A"/>
                </a:solidFill>
              </a:rPr>
              <a:t>CARE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8508611" y="2353359"/>
            <a:ext cx="3321685" cy="3378835"/>
          </a:xfrm>
          <a:custGeom>
            <a:avLst/>
            <a:gdLst/>
            <a:ahLst/>
            <a:cxnLst/>
            <a:rect l="l" t="t" r="r" b="b"/>
            <a:pathLst>
              <a:path w="3321684" h="3378835">
                <a:moveTo>
                  <a:pt x="3196057" y="0"/>
                </a:moveTo>
                <a:lnTo>
                  <a:pt x="125627" y="0"/>
                </a:lnTo>
                <a:lnTo>
                  <a:pt x="76727" y="9872"/>
                </a:lnTo>
                <a:lnTo>
                  <a:pt x="36795" y="36795"/>
                </a:lnTo>
                <a:lnTo>
                  <a:pt x="9872" y="76727"/>
                </a:lnTo>
                <a:lnTo>
                  <a:pt x="0" y="125627"/>
                </a:lnTo>
                <a:lnTo>
                  <a:pt x="0" y="3252792"/>
                </a:lnTo>
                <a:lnTo>
                  <a:pt x="9872" y="3301692"/>
                </a:lnTo>
                <a:lnTo>
                  <a:pt x="36795" y="3341624"/>
                </a:lnTo>
                <a:lnTo>
                  <a:pt x="76727" y="3368547"/>
                </a:lnTo>
                <a:lnTo>
                  <a:pt x="125627" y="3378419"/>
                </a:lnTo>
                <a:lnTo>
                  <a:pt x="3196057" y="3378419"/>
                </a:lnTo>
                <a:lnTo>
                  <a:pt x="3244957" y="3368547"/>
                </a:lnTo>
                <a:lnTo>
                  <a:pt x="3284889" y="3341624"/>
                </a:lnTo>
                <a:lnTo>
                  <a:pt x="3311812" y="3301692"/>
                </a:lnTo>
                <a:lnTo>
                  <a:pt x="3321685" y="3252792"/>
                </a:lnTo>
                <a:lnTo>
                  <a:pt x="3321685" y="125627"/>
                </a:lnTo>
                <a:lnTo>
                  <a:pt x="3311812" y="76727"/>
                </a:lnTo>
                <a:lnTo>
                  <a:pt x="3284889" y="36795"/>
                </a:lnTo>
                <a:lnTo>
                  <a:pt x="3244957" y="9872"/>
                </a:lnTo>
                <a:lnTo>
                  <a:pt x="3196057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006860" y="4656835"/>
            <a:ext cx="2883535" cy="141541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233679">
              <a:lnSpc>
                <a:spcPct val="90000"/>
              </a:lnSpc>
              <a:spcBef>
                <a:spcPts val="315"/>
              </a:spcBef>
            </a:pP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casualty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the </a:t>
            </a:r>
            <a:r>
              <a:rPr sz="1800" dirty="0">
                <a:latin typeface="Arial"/>
                <a:cs typeface="Arial"/>
              </a:rPr>
              <a:t>person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rendering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care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are </a:t>
            </a:r>
            <a:r>
              <a:rPr sz="1800" dirty="0">
                <a:latin typeface="Arial"/>
                <a:cs typeface="Arial"/>
              </a:rPr>
              <a:t>not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under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direct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fire</a:t>
            </a:r>
            <a:endParaRPr sz="1800">
              <a:latin typeface="Arial"/>
              <a:cs typeface="Arial"/>
            </a:endParaRPr>
          </a:p>
          <a:p>
            <a:pPr marL="12700" marR="5080">
              <a:lnSpc>
                <a:spcPts val="1900"/>
              </a:lnSpc>
              <a:spcBef>
                <a:spcPts val="1120"/>
              </a:spcBef>
            </a:pPr>
            <a:r>
              <a:rPr sz="1800" dirty="0">
                <a:latin typeface="Arial"/>
                <a:cs typeface="Arial"/>
              </a:rPr>
              <a:t>Intervention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priorities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should </a:t>
            </a:r>
            <a:r>
              <a:rPr sz="1800" dirty="0">
                <a:latin typeface="Arial"/>
                <a:cs typeface="Arial"/>
              </a:rPr>
              <a:t>follow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MARCH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PAWS</a:t>
            </a:r>
            <a:endParaRPr sz="1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47184" y="4542027"/>
            <a:ext cx="269367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latin typeface="Calibri"/>
                <a:cs typeface="Calibri"/>
              </a:rPr>
              <a:t>LIMITED</a:t>
            </a:r>
            <a:r>
              <a:rPr sz="2800" b="1" spc="-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SUPPLIES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27447" y="1786127"/>
            <a:ext cx="2816352" cy="281635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810326" y="2383028"/>
            <a:ext cx="19069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10" dirty="0">
                <a:solidFill>
                  <a:srgbClr val="D6343A"/>
                </a:solidFill>
                <a:latin typeface="Arial"/>
                <a:cs typeface="Arial"/>
              </a:rPr>
              <a:t>REMEMBER: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101165" y="2873755"/>
            <a:ext cx="2557145" cy="2470150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 marR="5080">
              <a:lnSpc>
                <a:spcPct val="99400"/>
              </a:lnSpc>
              <a:spcBef>
                <a:spcPts val="110"/>
              </a:spcBef>
            </a:pPr>
            <a:r>
              <a:rPr sz="1800" dirty="0">
                <a:latin typeface="Arial"/>
                <a:cs typeface="Arial"/>
              </a:rPr>
              <a:t>Always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use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the </a:t>
            </a:r>
            <a:r>
              <a:rPr sz="1800" b="1" dirty="0">
                <a:latin typeface="Arial"/>
                <a:cs typeface="Arial"/>
              </a:rPr>
              <a:t>casualty’s</a:t>
            </a:r>
            <a:r>
              <a:rPr sz="1800" b="1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Joint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First</a:t>
            </a:r>
            <a:r>
              <a:rPr sz="1800" spc="-125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Aid </a:t>
            </a:r>
            <a:r>
              <a:rPr sz="1800" dirty="0">
                <a:latin typeface="Arial"/>
                <a:cs typeface="Arial"/>
              </a:rPr>
              <a:t>Kit</a:t>
            </a:r>
            <a:r>
              <a:rPr sz="1800" spc="-6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(JFAK)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first</a:t>
            </a:r>
            <a:endParaRPr sz="1800">
              <a:latin typeface="Arial"/>
              <a:cs typeface="Arial"/>
            </a:endParaRPr>
          </a:p>
          <a:p>
            <a:pPr marL="12700" marR="46990">
              <a:lnSpc>
                <a:spcPct val="102200"/>
              </a:lnSpc>
              <a:spcBef>
                <a:spcPts val="890"/>
              </a:spcBef>
            </a:pPr>
            <a:r>
              <a:rPr sz="1800" dirty="0">
                <a:latin typeface="Arial"/>
                <a:cs typeface="Arial"/>
              </a:rPr>
              <a:t>TFC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turn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into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5" dirty="0">
                <a:latin typeface="Arial"/>
                <a:cs typeface="Arial"/>
              </a:rPr>
              <a:t>CUF </a:t>
            </a:r>
            <a:r>
              <a:rPr sz="1800" dirty="0">
                <a:latin typeface="Arial"/>
                <a:cs typeface="Arial"/>
              </a:rPr>
              <a:t>situation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unexpectedly</a:t>
            </a:r>
            <a:endParaRPr sz="1800">
              <a:latin typeface="Arial"/>
              <a:cs typeface="Arial"/>
            </a:endParaRPr>
          </a:p>
          <a:p>
            <a:pPr marL="12700" marR="72390">
              <a:lnSpc>
                <a:spcPct val="99400"/>
              </a:lnSpc>
              <a:spcBef>
                <a:spcPts val="1045"/>
              </a:spcBef>
            </a:pPr>
            <a:r>
              <a:rPr sz="1800" dirty="0">
                <a:latin typeface="Arial"/>
                <a:cs typeface="Arial"/>
              </a:rPr>
              <a:t>Personnel</a:t>
            </a:r>
            <a:r>
              <a:rPr sz="1800" spc="-4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should </a:t>
            </a:r>
            <a:r>
              <a:rPr sz="1800" dirty="0">
                <a:latin typeface="Arial"/>
                <a:cs typeface="Arial"/>
              </a:rPr>
              <a:t>maintain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their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situational awareness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683574" y="4970779"/>
            <a:ext cx="3531235" cy="11137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 marR="5080">
              <a:lnSpc>
                <a:spcPct val="98900"/>
              </a:lnSpc>
              <a:spcBef>
                <a:spcPts val="120"/>
              </a:spcBef>
            </a:pPr>
            <a:r>
              <a:rPr sz="1800" dirty="0">
                <a:latin typeface="Arial"/>
                <a:cs typeface="Arial"/>
              </a:rPr>
              <a:t>Medical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equipment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supplies </a:t>
            </a:r>
            <a:r>
              <a:rPr sz="1800" dirty="0">
                <a:latin typeface="Arial"/>
                <a:cs typeface="Arial"/>
              </a:rPr>
              <a:t>are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limited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to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what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is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carried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into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field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by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combat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lifesaver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individual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Service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member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57187" y="2158785"/>
            <a:ext cx="3317240" cy="1884045"/>
            <a:chOff x="757187" y="2158785"/>
            <a:chExt cx="3317240" cy="1884045"/>
          </a:xfrm>
        </p:grpSpPr>
        <p:sp>
          <p:nvSpPr>
            <p:cNvPr id="12" name="object 12"/>
            <p:cNvSpPr/>
            <p:nvPr/>
          </p:nvSpPr>
          <p:spPr>
            <a:xfrm>
              <a:off x="3884193" y="2292908"/>
              <a:ext cx="190500" cy="326390"/>
            </a:xfrm>
            <a:custGeom>
              <a:avLst/>
              <a:gdLst/>
              <a:ahLst/>
              <a:cxnLst/>
              <a:rect l="l" t="t" r="r" b="b"/>
              <a:pathLst>
                <a:path w="190500" h="326389">
                  <a:moveTo>
                    <a:pt x="54317" y="217335"/>
                  </a:moveTo>
                  <a:lnTo>
                    <a:pt x="0" y="217335"/>
                  </a:lnTo>
                  <a:lnTo>
                    <a:pt x="0" y="326009"/>
                  </a:lnTo>
                  <a:lnTo>
                    <a:pt x="54317" y="326009"/>
                  </a:lnTo>
                  <a:lnTo>
                    <a:pt x="54317" y="217335"/>
                  </a:lnTo>
                  <a:close/>
                </a:path>
                <a:path w="190500" h="326389">
                  <a:moveTo>
                    <a:pt x="54317" y="0"/>
                  </a:moveTo>
                  <a:lnTo>
                    <a:pt x="0" y="0"/>
                  </a:lnTo>
                  <a:lnTo>
                    <a:pt x="0" y="108673"/>
                  </a:lnTo>
                  <a:lnTo>
                    <a:pt x="54317" y="108673"/>
                  </a:lnTo>
                  <a:lnTo>
                    <a:pt x="54317" y="0"/>
                  </a:lnTo>
                  <a:close/>
                </a:path>
                <a:path w="190500" h="326389">
                  <a:moveTo>
                    <a:pt x="190080" y="135839"/>
                  </a:moveTo>
                  <a:lnTo>
                    <a:pt x="81470" y="135839"/>
                  </a:lnTo>
                  <a:lnTo>
                    <a:pt x="81470" y="190169"/>
                  </a:lnTo>
                  <a:lnTo>
                    <a:pt x="190080" y="190169"/>
                  </a:lnTo>
                  <a:lnTo>
                    <a:pt x="190080" y="135839"/>
                  </a:lnTo>
                  <a:close/>
                </a:path>
              </a:pathLst>
            </a:custGeom>
            <a:solidFill>
              <a:srgbClr val="BD213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7187" y="2158785"/>
              <a:ext cx="3099858" cy="1883783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764538" y="4221988"/>
            <a:ext cx="5511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5" dirty="0">
                <a:latin typeface="Calibri"/>
                <a:cs typeface="Calibri"/>
              </a:rPr>
              <a:t>TFC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8819855" y="2869182"/>
            <a:ext cx="114300" cy="2536190"/>
            <a:chOff x="8819855" y="2869182"/>
            <a:chExt cx="114300" cy="2536190"/>
          </a:xfrm>
        </p:grpSpPr>
        <p:sp>
          <p:nvSpPr>
            <p:cNvPr id="16" name="object 16"/>
            <p:cNvSpPr/>
            <p:nvPr/>
          </p:nvSpPr>
          <p:spPr>
            <a:xfrm>
              <a:off x="8877005" y="2869182"/>
              <a:ext cx="0" cy="612140"/>
            </a:xfrm>
            <a:custGeom>
              <a:avLst/>
              <a:gdLst/>
              <a:ahLst/>
              <a:cxnLst/>
              <a:rect l="l" t="t" r="r" b="b"/>
              <a:pathLst>
                <a:path h="612139">
                  <a:moveTo>
                    <a:pt x="0" y="612001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8877005" y="3756097"/>
              <a:ext cx="0" cy="608330"/>
            </a:xfrm>
            <a:custGeom>
              <a:avLst/>
              <a:gdLst/>
              <a:ahLst/>
              <a:cxnLst/>
              <a:rect l="l" t="t" r="r" b="b"/>
              <a:pathLst>
                <a:path h="608329">
                  <a:moveTo>
                    <a:pt x="0" y="608316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8877005" y="4573722"/>
              <a:ext cx="0" cy="831850"/>
            </a:xfrm>
            <a:custGeom>
              <a:avLst/>
              <a:gdLst/>
              <a:ahLst/>
              <a:cxnLst/>
              <a:rect l="l" t="t" r="r" b="b"/>
              <a:pathLst>
                <a:path h="831850">
                  <a:moveTo>
                    <a:pt x="0" y="831470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/>
          <p:nvPr/>
        </p:nvSpPr>
        <p:spPr>
          <a:xfrm>
            <a:off x="4507522" y="4983492"/>
            <a:ext cx="0" cy="1091565"/>
          </a:xfrm>
          <a:custGeom>
            <a:avLst/>
            <a:gdLst/>
            <a:ahLst/>
            <a:cxnLst/>
            <a:rect l="l" t="t" r="r" b="b"/>
            <a:pathLst>
              <a:path h="1091564">
                <a:moveTo>
                  <a:pt x="0" y="109137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38200" y="4715428"/>
            <a:ext cx="0" cy="718820"/>
          </a:xfrm>
          <a:custGeom>
            <a:avLst/>
            <a:gdLst/>
            <a:ahLst/>
            <a:cxnLst/>
            <a:rect l="l" t="t" r="r" b="b"/>
            <a:pathLst>
              <a:path h="718820">
                <a:moveTo>
                  <a:pt x="0" y="718559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41761" y="5548610"/>
            <a:ext cx="0" cy="526415"/>
          </a:xfrm>
          <a:custGeom>
            <a:avLst/>
            <a:gdLst/>
            <a:ahLst/>
            <a:cxnLst/>
            <a:rect l="l" t="t" r="r" b="b"/>
            <a:pathLst>
              <a:path h="526414">
                <a:moveTo>
                  <a:pt x="0" y="526257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23" name="object 2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18</a:t>
            </a:fld>
            <a:endParaRPr spc="-25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1234474" y="305153"/>
            <a:ext cx="389255" cy="362585"/>
            <a:chOff x="11234474" y="305153"/>
            <a:chExt cx="389255" cy="362585"/>
          </a:xfrm>
        </p:grpSpPr>
        <p:sp>
          <p:nvSpPr>
            <p:cNvPr id="3" name="object 3"/>
            <p:cNvSpPr/>
            <p:nvPr/>
          </p:nvSpPr>
          <p:spPr>
            <a:xfrm>
              <a:off x="11234474" y="305153"/>
              <a:ext cx="389255" cy="362585"/>
            </a:xfrm>
            <a:custGeom>
              <a:avLst/>
              <a:gdLst/>
              <a:ahLst/>
              <a:cxnLst/>
              <a:rect l="l" t="t" r="r" b="b"/>
              <a:pathLst>
                <a:path w="389254" h="362584">
                  <a:moveTo>
                    <a:pt x="255315" y="0"/>
                  </a:moveTo>
                  <a:lnTo>
                    <a:pt x="133697" y="0"/>
                  </a:lnTo>
                  <a:lnTo>
                    <a:pt x="0" y="358962"/>
                  </a:lnTo>
                  <a:lnTo>
                    <a:pt x="113197" y="358962"/>
                  </a:lnTo>
                  <a:lnTo>
                    <a:pt x="121811" y="330001"/>
                  </a:lnTo>
                  <a:lnTo>
                    <a:pt x="126095" y="316285"/>
                  </a:lnTo>
                  <a:lnTo>
                    <a:pt x="130891" y="303486"/>
                  </a:lnTo>
                  <a:lnTo>
                    <a:pt x="255502" y="303486"/>
                  </a:lnTo>
                  <a:lnTo>
                    <a:pt x="260103" y="318171"/>
                  </a:lnTo>
                  <a:lnTo>
                    <a:pt x="264105" y="332856"/>
                  </a:lnTo>
                  <a:lnTo>
                    <a:pt x="268545" y="347540"/>
                  </a:lnTo>
                  <a:lnTo>
                    <a:pt x="274460" y="362225"/>
                  </a:lnTo>
                  <a:lnTo>
                    <a:pt x="389144" y="362225"/>
                  </a:lnTo>
                  <a:lnTo>
                    <a:pt x="255315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11304408" y="367155"/>
              <a:ext cx="234950" cy="219710"/>
            </a:xfrm>
            <a:custGeom>
              <a:avLst/>
              <a:gdLst/>
              <a:ahLst/>
              <a:cxnLst/>
              <a:rect l="l" t="t" r="r" b="b"/>
              <a:pathLst>
                <a:path w="234950" h="219709">
                  <a:moveTo>
                    <a:pt x="64794" y="0"/>
                  </a:moveTo>
                  <a:lnTo>
                    <a:pt x="0" y="191719"/>
                  </a:lnTo>
                  <a:lnTo>
                    <a:pt x="117416" y="219276"/>
                  </a:lnTo>
                  <a:lnTo>
                    <a:pt x="234746" y="204501"/>
                  </a:lnTo>
                  <a:lnTo>
                    <a:pt x="203808" y="38591"/>
                  </a:lnTo>
                  <a:lnTo>
                    <a:pt x="6479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7"/>
          <p:cNvGrpSpPr/>
          <p:nvPr/>
        </p:nvGrpSpPr>
        <p:grpSpPr>
          <a:xfrm>
            <a:off x="11522182" y="263879"/>
            <a:ext cx="392430" cy="375285"/>
            <a:chOff x="11522182" y="263879"/>
            <a:chExt cx="392430" cy="375285"/>
          </a:xfrm>
        </p:grpSpPr>
        <p:sp>
          <p:nvSpPr>
            <p:cNvPr id="8" name="object 8"/>
            <p:cNvSpPr/>
            <p:nvPr/>
          </p:nvSpPr>
          <p:spPr>
            <a:xfrm>
              <a:off x="11522182" y="263879"/>
              <a:ext cx="392430" cy="375285"/>
            </a:xfrm>
            <a:custGeom>
              <a:avLst/>
              <a:gdLst/>
              <a:ahLst/>
              <a:cxnLst/>
              <a:rect l="l" t="t" r="r" b="b"/>
              <a:pathLst>
                <a:path w="392429" h="375284">
                  <a:moveTo>
                    <a:pt x="177880" y="340639"/>
                  </a:moveTo>
                  <a:lnTo>
                    <a:pt x="111723" y="340639"/>
                  </a:lnTo>
                  <a:lnTo>
                    <a:pt x="125483" y="375213"/>
                  </a:lnTo>
                  <a:lnTo>
                    <a:pt x="177880" y="340639"/>
                  </a:lnTo>
                  <a:close/>
                </a:path>
                <a:path w="392429" h="375284">
                  <a:moveTo>
                    <a:pt x="98211" y="26567"/>
                  </a:moveTo>
                  <a:lnTo>
                    <a:pt x="60621" y="36053"/>
                  </a:lnTo>
                  <a:lnTo>
                    <a:pt x="20023" y="52176"/>
                  </a:lnTo>
                  <a:lnTo>
                    <a:pt x="13214" y="55413"/>
                  </a:lnTo>
                  <a:lnTo>
                    <a:pt x="4734" y="56079"/>
                  </a:lnTo>
                  <a:lnTo>
                    <a:pt x="0" y="62410"/>
                  </a:lnTo>
                  <a:lnTo>
                    <a:pt x="16972" y="101955"/>
                  </a:lnTo>
                  <a:lnTo>
                    <a:pt x="62791" y="217041"/>
                  </a:lnTo>
                  <a:lnTo>
                    <a:pt x="111652" y="340668"/>
                  </a:lnTo>
                  <a:lnTo>
                    <a:pt x="177880" y="340639"/>
                  </a:lnTo>
                  <a:lnTo>
                    <a:pt x="222339" y="311834"/>
                  </a:lnTo>
                  <a:lnTo>
                    <a:pt x="265893" y="286688"/>
                  </a:lnTo>
                  <a:lnTo>
                    <a:pt x="304054" y="269643"/>
                  </a:lnTo>
                  <a:lnTo>
                    <a:pt x="318435" y="268776"/>
                  </a:lnTo>
                  <a:lnTo>
                    <a:pt x="391841" y="268776"/>
                  </a:lnTo>
                  <a:lnTo>
                    <a:pt x="391929" y="185032"/>
                  </a:lnTo>
                  <a:lnTo>
                    <a:pt x="392177" y="185016"/>
                  </a:lnTo>
                  <a:lnTo>
                    <a:pt x="392177" y="138987"/>
                  </a:lnTo>
                  <a:lnTo>
                    <a:pt x="391474" y="138987"/>
                  </a:lnTo>
                  <a:lnTo>
                    <a:pt x="391595" y="65728"/>
                  </a:lnTo>
                  <a:lnTo>
                    <a:pt x="392177" y="65641"/>
                  </a:lnTo>
                  <a:lnTo>
                    <a:pt x="392177" y="52176"/>
                  </a:lnTo>
                  <a:lnTo>
                    <a:pt x="195310" y="52176"/>
                  </a:lnTo>
                  <a:lnTo>
                    <a:pt x="180272" y="48907"/>
                  </a:lnTo>
                  <a:lnTo>
                    <a:pt x="165502" y="42670"/>
                  </a:lnTo>
                  <a:lnTo>
                    <a:pt x="143588" y="33066"/>
                  </a:lnTo>
                  <a:lnTo>
                    <a:pt x="121207" y="27408"/>
                  </a:lnTo>
                  <a:lnTo>
                    <a:pt x="98211" y="26567"/>
                  </a:lnTo>
                  <a:close/>
                </a:path>
                <a:path w="392429" h="375284">
                  <a:moveTo>
                    <a:pt x="391841" y="268776"/>
                  </a:moveTo>
                  <a:lnTo>
                    <a:pt x="318435" y="268776"/>
                  </a:lnTo>
                  <a:lnTo>
                    <a:pt x="331475" y="272512"/>
                  </a:lnTo>
                  <a:lnTo>
                    <a:pt x="343218" y="280715"/>
                  </a:lnTo>
                  <a:lnTo>
                    <a:pt x="354425" y="289171"/>
                  </a:lnTo>
                  <a:lnTo>
                    <a:pt x="365958" y="293506"/>
                  </a:lnTo>
                  <a:lnTo>
                    <a:pt x="378361" y="293656"/>
                  </a:lnTo>
                  <a:lnTo>
                    <a:pt x="392177" y="289554"/>
                  </a:lnTo>
                  <a:lnTo>
                    <a:pt x="392177" y="270299"/>
                  </a:lnTo>
                  <a:lnTo>
                    <a:pt x="391840" y="270299"/>
                  </a:lnTo>
                  <a:lnTo>
                    <a:pt x="391841" y="268776"/>
                  </a:lnTo>
                  <a:close/>
                </a:path>
                <a:path w="392429" h="375284">
                  <a:moveTo>
                    <a:pt x="392177" y="270233"/>
                  </a:moveTo>
                  <a:lnTo>
                    <a:pt x="391840" y="270299"/>
                  </a:lnTo>
                  <a:lnTo>
                    <a:pt x="392177" y="270299"/>
                  </a:lnTo>
                  <a:close/>
                </a:path>
                <a:path w="392429" h="375284">
                  <a:moveTo>
                    <a:pt x="392177" y="138954"/>
                  </a:moveTo>
                  <a:lnTo>
                    <a:pt x="391474" y="138987"/>
                  </a:lnTo>
                  <a:lnTo>
                    <a:pt x="392177" y="138987"/>
                  </a:lnTo>
                  <a:close/>
                </a:path>
                <a:path w="392429" h="375284">
                  <a:moveTo>
                    <a:pt x="340300" y="4862"/>
                  </a:moveTo>
                  <a:lnTo>
                    <a:pt x="334275" y="7146"/>
                  </a:lnTo>
                  <a:lnTo>
                    <a:pt x="239101" y="44625"/>
                  </a:lnTo>
                  <a:lnTo>
                    <a:pt x="232567" y="46159"/>
                  </a:lnTo>
                  <a:lnTo>
                    <a:pt x="226352" y="48388"/>
                  </a:lnTo>
                  <a:lnTo>
                    <a:pt x="210659" y="52122"/>
                  </a:lnTo>
                  <a:lnTo>
                    <a:pt x="195312" y="52176"/>
                  </a:lnTo>
                  <a:lnTo>
                    <a:pt x="392177" y="52176"/>
                  </a:lnTo>
                  <a:lnTo>
                    <a:pt x="392177" y="5237"/>
                  </a:lnTo>
                  <a:lnTo>
                    <a:pt x="347587" y="5237"/>
                  </a:lnTo>
                  <a:lnTo>
                    <a:pt x="340300" y="4862"/>
                  </a:lnTo>
                  <a:close/>
                </a:path>
                <a:path w="392429" h="375284">
                  <a:moveTo>
                    <a:pt x="392177" y="0"/>
                  </a:moveTo>
                  <a:lnTo>
                    <a:pt x="347587" y="5237"/>
                  </a:lnTo>
                  <a:lnTo>
                    <a:pt x="392177" y="5237"/>
                  </a:lnTo>
                  <a:lnTo>
                    <a:pt x="392177" y="0"/>
                  </a:lnTo>
                  <a:close/>
                </a:path>
              </a:pathLst>
            </a:custGeom>
            <a:solidFill>
              <a:srgbClr val="4E6E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1539153" y="307928"/>
              <a:ext cx="374650" cy="297180"/>
            </a:xfrm>
            <a:custGeom>
              <a:avLst/>
              <a:gdLst/>
              <a:ahLst/>
              <a:cxnLst/>
              <a:rect l="l" t="t" r="r" b="b"/>
              <a:pathLst>
                <a:path w="374650" h="297180">
                  <a:moveTo>
                    <a:pt x="373780" y="0"/>
                  </a:moveTo>
                  <a:lnTo>
                    <a:pt x="355457" y="5659"/>
                  </a:lnTo>
                  <a:lnTo>
                    <a:pt x="308638" y="16721"/>
                  </a:lnTo>
                  <a:lnTo>
                    <a:pt x="245545" y="24316"/>
                  </a:lnTo>
                  <a:lnTo>
                    <a:pt x="178399" y="19573"/>
                  </a:lnTo>
                  <a:lnTo>
                    <a:pt x="113904" y="17762"/>
                  </a:lnTo>
                  <a:lnTo>
                    <a:pt x="56648" y="31806"/>
                  </a:lnTo>
                  <a:lnTo>
                    <a:pt x="15668" y="49317"/>
                  </a:lnTo>
                  <a:lnTo>
                    <a:pt x="0" y="57906"/>
                  </a:lnTo>
                  <a:lnTo>
                    <a:pt x="45817" y="172994"/>
                  </a:lnTo>
                  <a:lnTo>
                    <a:pt x="94682" y="296621"/>
                  </a:lnTo>
                  <a:lnTo>
                    <a:pt x="108220" y="290384"/>
                  </a:lnTo>
                  <a:lnTo>
                    <a:pt x="141272" y="273400"/>
                  </a:lnTo>
                  <a:lnTo>
                    <a:pt x="182493" y="248258"/>
                  </a:lnTo>
                  <a:lnTo>
                    <a:pt x="220538" y="217548"/>
                  </a:lnTo>
                  <a:lnTo>
                    <a:pt x="262922" y="200552"/>
                  </a:lnTo>
                  <a:lnTo>
                    <a:pt x="313686" y="205583"/>
                  </a:lnTo>
                  <a:lnTo>
                    <a:pt x="356280" y="218773"/>
                  </a:lnTo>
                  <a:lnTo>
                    <a:pt x="374155" y="226251"/>
                  </a:lnTo>
                  <a:lnTo>
                    <a:pt x="3737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10967087" y="263878"/>
            <a:ext cx="946785" cy="404495"/>
            <a:chOff x="10967087" y="263878"/>
            <a:chExt cx="946785" cy="404495"/>
          </a:xfrm>
        </p:grpSpPr>
        <p:sp>
          <p:nvSpPr>
            <p:cNvPr id="12" name="object 12"/>
            <p:cNvSpPr/>
            <p:nvPr/>
          </p:nvSpPr>
          <p:spPr>
            <a:xfrm>
              <a:off x="10967085" y="307936"/>
              <a:ext cx="656590" cy="360045"/>
            </a:xfrm>
            <a:custGeom>
              <a:avLst/>
              <a:gdLst/>
              <a:ahLst/>
              <a:cxnLst/>
              <a:rect l="l" t="t" r="r" b="b"/>
              <a:pathLst>
                <a:path w="656590" h="360045">
                  <a:moveTo>
                    <a:pt x="342493" y="3263"/>
                  </a:moveTo>
                  <a:lnTo>
                    <a:pt x="339826" y="330"/>
                  </a:lnTo>
                  <a:lnTo>
                    <a:pt x="230162" y="330"/>
                  </a:lnTo>
                  <a:lnTo>
                    <a:pt x="230162" y="125349"/>
                  </a:lnTo>
                  <a:lnTo>
                    <a:pt x="109245" y="125349"/>
                  </a:lnTo>
                  <a:lnTo>
                    <a:pt x="109245" y="190"/>
                  </a:lnTo>
                  <a:lnTo>
                    <a:pt x="38" y="190"/>
                  </a:lnTo>
                  <a:lnTo>
                    <a:pt x="38" y="18262"/>
                  </a:lnTo>
                  <a:lnTo>
                    <a:pt x="15201" y="32245"/>
                  </a:lnTo>
                  <a:lnTo>
                    <a:pt x="28765" y="48336"/>
                  </a:lnTo>
                  <a:lnTo>
                    <a:pt x="48285" y="82727"/>
                  </a:lnTo>
                  <a:lnTo>
                    <a:pt x="60083" y="128155"/>
                  </a:lnTo>
                  <a:lnTo>
                    <a:pt x="65722" y="174764"/>
                  </a:lnTo>
                  <a:lnTo>
                    <a:pt x="65392" y="193484"/>
                  </a:lnTo>
                  <a:lnTo>
                    <a:pt x="59893" y="239814"/>
                  </a:lnTo>
                  <a:lnTo>
                    <a:pt x="48018" y="280301"/>
                  </a:lnTo>
                  <a:lnTo>
                    <a:pt x="19469" y="323062"/>
                  </a:lnTo>
                  <a:lnTo>
                    <a:pt x="0" y="340817"/>
                  </a:lnTo>
                  <a:lnTo>
                    <a:pt x="0" y="359371"/>
                  </a:lnTo>
                  <a:lnTo>
                    <a:pt x="110109" y="359371"/>
                  </a:lnTo>
                  <a:lnTo>
                    <a:pt x="110109" y="215315"/>
                  </a:lnTo>
                  <a:lnTo>
                    <a:pt x="230568" y="215315"/>
                  </a:lnTo>
                  <a:lnTo>
                    <a:pt x="230568" y="358990"/>
                  </a:lnTo>
                  <a:lnTo>
                    <a:pt x="238506" y="359765"/>
                  </a:lnTo>
                  <a:lnTo>
                    <a:pt x="245465" y="359994"/>
                  </a:lnTo>
                  <a:lnTo>
                    <a:pt x="251472" y="359054"/>
                  </a:lnTo>
                  <a:lnTo>
                    <a:pt x="255295" y="356120"/>
                  </a:lnTo>
                  <a:lnTo>
                    <a:pt x="255917" y="352526"/>
                  </a:lnTo>
                  <a:lnTo>
                    <a:pt x="335661" y="138734"/>
                  </a:lnTo>
                  <a:lnTo>
                    <a:pt x="338302" y="130594"/>
                  </a:lnTo>
                  <a:lnTo>
                    <a:pt x="340182" y="122339"/>
                  </a:lnTo>
                  <a:lnTo>
                    <a:pt x="341274" y="113919"/>
                  </a:lnTo>
                  <a:lnTo>
                    <a:pt x="341541" y="105232"/>
                  </a:lnTo>
                  <a:lnTo>
                    <a:pt x="341299" y="81470"/>
                  </a:lnTo>
                  <a:lnTo>
                    <a:pt x="341287" y="6858"/>
                  </a:lnTo>
                  <a:lnTo>
                    <a:pt x="342493" y="3263"/>
                  </a:lnTo>
                  <a:close/>
                </a:path>
                <a:path w="656590" h="360045">
                  <a:moveTo>
                    <a:pt x="656526" y="359524"/>
                  </a:moveTo>
                  <a:lnTo>
                    <a:pt x="634885" y="301383"/>
                  </a:lnTo>
                  <a:lnTo>
                    <a:pt x="615073" y="248170"/>
                  </a:lnTo>
                  <a:lnTo>
                    <a:pt x="614133" y="245656"/>
                  </a:lnTo>
                  <a:lnTo>
                    <a:pt x="559104" y="97815"/>
                  </a:lnTo>
                  <a:lnTo>
                    <a:pt x="538937" y="43637"/>
                  </a:lnTo>
                  <a:lnTo>
                    <a:pt x="538937" y="157797"/>
                  </a:lnTo>
                  <a:lnTo>
                    <a:pt x="493141" y="191846"/>
                  </a:lnTo>
                  <a:lnTo>
                    <a:pt x="499719" y="212344"/>
                  </a:lnTo>
                  <a:lnTo>
                    <a:pt x="502970" y="222618"/>
                  </a:lnTo>
                  <a:lnTo>
                    <a:pt x="506133" y="232905"/>
                  </a:lnTo>
                  <a:lnTo>
                    <a:pt x="507441" y="237261"/>
                  </a:lnTo>
                  <a:lnTo>
                    <a:pt x="510501" y="241350"/>
                  </a:lnTo>
                  <a:lnTo>
                    <a:pt x="508876" y="246354"/>
                  </a:lnTo>
                  <a:lnTo>
                    <a:pt x="511251" y="245656"/>
                  </a:lnTo>
                  <a:lnTo>
                    <a:pt x="510451" y="247015"/>
                  </a:lnTo>
                  <a:lnTo>
                    <a:pt x="510044" y="248170"/>
                  </a:lnTo>
                  <a:lnTo>
                    <a:pt x="508965" y="248056"/>
                  </a:lnTo>
                  <a:lnTo>
                    <a:pt x="508558" y="247484"/>
                  </a:lnTo>
                  <a:lnTo>
                    <a:pt x="508622" y="247218"/>
                  </a:lnTo>
                  <a:lnTo>
                    <a:pt x="508800" y="246430"/>
                  </a:lnTo>
                  <a:lnTo>
                    <a:pt x="499935" y="241604"/>
                  </a:lnTo>
                  <a:lnTo>
                    <a:pt x="491718" y="235788"/>
                  </a:lnTo>
                  <a:lnTo>
                    <a:pt x="483755" y="229616"/>
                  </a:lnTo>
                  <a:lnTo>
                    <a:pt x="475615" y="223697"/>
                  </a:lnTo>
                  <a:lnTo>
                    <a:pt x="471411" y="220903"/>
                  </a:lnTo>
                  <a:lnTo>
                    <a:pt x="467360" y="217868"/>
                  </a:lnTo>
                  <a:lnTo>
                    <a:pt x="462508" y="214426"/>
                  </a:lnTo>
                  <a:lnTo>
                    <a:pt x="416902" y="247218"/>
                  </a:lnTo>
                  <a:lnTo>
                    <a:pt x="414896" y="245414"/>
                  </a:lnTo>
                  <a:lnTo>
                    <a:pt x="431812" y="191782"/>
                  </a:lnTo>
                  <a:lnTo>
                    <a:pt x="383552" y="156095"/>
                  </a:lnTo>
                  <a:lnTo>
                    <a:pt x="443280" y="156095"/>
                  </a:lnTo>
                  <a:lnTo>
                    <a:pt x="462407" y="97815"/>
                  </a:lnTo>
                  <a:lnTo>
                    <a:pt x="481609" y="155625"/>
                  </a:lnTo>
                  <a:lnTo>
                    <a:pt x="537781" y="155625"/>
                  </a:lnTo>
                  <a:lnTo>
                    <a:pt x="538937" y="157797"/>
                  </a:lnTo>
                  <a:lnTo>
                    <a:pt x="538937" y="43637"/>
                  </a:lnTo>
                  <a:lnTo>
                    <a:pt x="522693" y="0"/>
                  </a:lnTo>
                  <a:lnTo>
                    <a:pt x="401078" y="0"/>
                  </a:lnTo>
                  <a:lnTo>
                    <a:pt x="267385" y="359244"/>
                  </a:lnTo>
                  <a:lnTo>
                    <a:pt x="380580" y="359244"/>
                  </a:lnTo>
                  <a:lnTo>
                    <a:pt x="385025" y="344335"/>
                  </a:lnTo>
                  <a:lnTo>
                    <a:pt x="389191" y="329641"/>
                  </a:lnTo>
                  <a:lnTo>
                    <a:pt x="393484" y="315290"/>
                  </a:lnTo>
                  <a:lnTo>
                    <a:pt x="398272" y="301383"/>
                  </a:lnTo>
                  <a:lnTo>
                    <a:pt x="522884" y="301383"/>
                  </a:lnTo>
                  <a:lnTo>
                    <a:pt x="527481" y="316547"/>
                  </a:lnTo>
                  <a:lnTo>
                    <a:pt x="531495" y="331571"/>
                  </a:lnTo>
                  <a:lnTo>
                    <a:pt x="535927" y="346036"/>
                  </a:lnTo>
                  <a:lnTo>
                    <a:pt x="541845" y="359524"/>
                  </a:lnTo>
                  <a:lnTo>
                    <a:pt x="656526" y="359524"/>
                  </a:lnTo>
                  <a:close/>
                </a:path>
              </a:pathLst>
            </a:custGeom>
            <a:solidFill>
              <a:srgbClr val="42556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1522176" y="263880"/>
              <a:ext cx="391160" cy="375285"/>
            </a:xfrm>
            <a:custGeom>
              <a:avLst/>
              <a:gdLst/>
              <a:ahLst/>
              <a:cxnLst/>
              <a:rect l="l" t="t" r="r" b="b"/>
              <a:pathLst>
                <a:path w="391159" h="375284">
                  <a:moveTo>
                    <a:pt x="390753" y="239763"/>
                  </a:moveTo>
                  <a:lnTo>
                    <a:pt x="378155" y="241795"/>
                  </a:lnTo>
                  <a:lnTo>
                    <a:pt x="365747" y="243344"/>
                  </a:lnTo>
                  <a:lnTo>
                    <a:pt x="353415" y="243941"/>
                  </a:lnTo>
                  <a:lnTo>
                    <a:pt x="341033" y="243154"/>
                  </a:lnTo>
                  <a:lnTo>
                    <a:pt x="326313" y="240004"/>
                  </a:lnTo>
                  <a:lnTo>
                    <a:pt x="312394" y="234937"/>
                  </a:lnTo>
                  <a:lnTo>
                    <a:pt x="299034" y="228523"/>
                  </a:lnTo>
                  <a:lnTo>
                    <a:pt x="285991" y="221322"/>
                  </a:lnTo>
                  <a:lnTo>
                    <a:pt x="274637" y="216382"/>
                  </a:lnTo>
                  <a:lnTo>
                    <a:pt x="263486" y="214782"/>
                  </a:lnTo>
                  <a:lnTo>
                    <a:pt x="252310" y="216662"/>
                  </a:lnTo>
                  <a:lnTo>
                    <a:pt x="240868" y="222148"/>
                  </a:lnTo>
                  <a:lnTo>
                    <a:pt x="207657" y="242747"/>
                  </a:lnTo>
                  <a:lnTo>
                    <a:pt x="104762" y="305384"/>
                  </a:lnTo>
                  <a:lnTo>
                    <a:pt x="101130" y="306412"/>
                  </a:lnTo>
                  <a:lnTo>
                    <a:pt x="100177" y="311632"/>
                  </a:lnTo>
                  <a:lnTo>
                    <a:pt x="125488" y="375221"/>
                  </a:lnTo>
                  <a:lnTo>
                    <a:pt x="201104" y="325374"/>
                  </a:lnTo>
                  <a:lnTo>
                    <a:pt x="222338" y="311835"/>
                  </a:lnTo>
                  <a:lnTo>
                    <a:pt x="265899" y="286689"/>
                  </a:lnTo>
                  <a:lnTo>
                    <a:pt x="303949" y="269646"/>
                  </a:lnTo>
                  <a:lnTo>
                    <a:pt x="318084" y="268782"/>
                  </a:lnTo>
                  <a:lnTo>
                    <a:pt x="330873" y="272516"/>
                  </a:lnTo>
                  <a:lnTo>
                    <a:pt x="342506" y="280720"/>
                  </a:lnTo>
                  <a:lnTo>
                    <a:pt x="353644" y="289179"/>
                  </a:lnTo>
                  <a:lnTo>
                    <a:pt x="365023" y="293509"/>
                  </a:lnTo>
                  <a:lnTo>
                    <a:pt x="377190" y="293662"/>
                  </a:lnTo>
                  <a:lnTo>
                    <a:pt x="390753" y="289560"/>
                  </a:lnTo>
                  <a:lnTo>
                    <a:pt x="390753" y="239763"/>
                  </a:lnTo>
                  <a:close/>
                </a:path>
                <a:path w="391159" h="375284">
                  <a:moveTo>
                    <a:pt x="391045" y="138963"/>
                  </a:moveTo>
                  <a:lnTo>
                    <a:pt x="368960" y="143967"/>
                  </a:lnTo>
                  <a:lnTo>
                    <a:pt x="340842" y="151841"/>
                  </a:lnTo>
                  <a:lnTo>
                    <a:pt x="319735" y="154393"/>
                  </a:lnTo>
                  <a:lnTo>
                    <a:pt x="298538" y="153085"/>
                  </a:lnTo>
                  <a:lnTo>
                    <a:pt x="277164" y="147269"/>
                  </a:lnTo>
                  <a:lnTo>
                    <a:pt x="259753" y="140944"/>
                  </a:lnTo>
                  <a:lnTo>
                    <a:pt x="224599" y="129171"/>
                  </a:lnTo>
                  <a:lnTo>
                    <a:pt x="207086" y="123088"/>
                  </a:lnTo>
                  <a:lnTo>
                    <a:pt x="193941" y="119748"/>
                  </a:lnTo>
                  <a:lnTo>
                    <a:pt x="181025" y="119189"/>
                  </a:lnTo>
                  <a:lnTo>
                    <a:pt x="168198" y="121107"/>
                  </a:lnTo>
                  <a:lnTo>
                    <a:pt x="118541" y="142214"/>
                  </a:lnTo>
                  <a:lnTo>
                    <a:pt x="66294" y="172148"/>
                  </a:lnTo>
                  <a:lnTo>
                    <a:pt x="49530" y="183692"/>
                  </a:lnTo>
                  <a:lnTo>
                    <a:pt x="75107" y="248043"/>
                  </a:lnTo>
                  <a:lnTo>
                    <a:pt x="114312" y="220522"/>
                  </a:lnTo>
                  <a:lnTo>
                    <a:pt x="141224" y="203200"/>
                  </a:lnTo>
                  <a:lnTo>
                    <a:pt x="168973" y="187286"/>
                  </a:lnTo>
                  <a:lnTo>
                    <a:pt x="197827" y="173189"/>
                  </a:lnTo>
                  <a:lnTo>
                    <a:pt x="213245" y="167830"/>
                  </a:lnTo>
                  <a:lnTo>
                    <a:pt x="228180" y="166090"/>
                  </a:lnTo>
                  <a:lnTo>
                    <a:pt x="242874" y="168605"/>
                  </a:lnTo>
                  <a:lnTo>
                    <a:pt x="257517" y="175996"/>
                  </a:lnTo>
                  <a:lnTo>
                    <a:pt x="263436" y="179578"/>
                  </a:lnTo>
                  <a:lnTo>
                    <a:pt x="269684" y="182676"/>
                  </a:lnTo>
                  <a:lnTo>
                    <a:pt x="282536" y="188214"/>
                  </a:lnTo>
                  <a:lnTo>
                    <a:pt x="299148" y="194005"/>
                  </a:lnTo>
                  <a:lnTo>
                    <a:pt x="316052" y="197192"/>
                  </a:lnTo>
                  <a:lnTo>
                    <a:pt x="333235" y="197789"/>
                  </a:lnTo>
                  <a:lnTo>
                    <a:pt x="350710" y="195770"/>
                  </a:lnTo>
                  <a:lnTo>
                    <a:pt x="357759" y="194449"/>
                  </a:lnTo>
                  <a:lnTo>
                    <a:pt x="364883" y="191858"/>
                  </a:lnTo>
                  <a:lnTo>
                    <a:pt x="379806" y="192684"/>
                  </a:lnTo>
                  <a:lnTo>
                    <a:pt x="385381" y="189534"/>
                  </a:lnTo>
                  <a:lnTo>
                    <a:pt x="391045" y="185000"/>
                  </a:lnTo>
                  <a:lnTo>
                    <a:pt x="391045" y="138963"/>
                  </a:lnTo>
                  <a:close/>
                </a:path>
                <a:path w="391159" h="375284">
                  <a:moveTo>
                    <a:pt x="391134" y="0"/>
                  </a:moveTo>
                  <a:lnTo>
                    <a:pt x="347065" y="5245"/>
                  </a:lnTo>
                  <a:lnTo>
                    <a:pt x="340042" y="4864"/>
                  </a:lnTo>
                  <a:lnTo>
                    <a:pt x="311734" y="15760"/>
                  </a:lnTo>
                  <a:lnTo>
                    <a:pt x="238975" y="44627"/>
                  </a:lnTo>
                  <a:lnTo>
                    <a:pt x="232498" y="46164"/>
                  </a:lnTo>
                  <a:lnTo>
                    <a:pt x="226288" y="48387"/>
                  </a:lnTo>
                  <a:lnTo>
                    <a:pt x="210604" y="52120"/>
                  </a:lnTo>
                  <a:lnTo>
                    <a:pt x="195262" y="52184"/>
                  </a:lnTo>
                  <a:lnTo>
                    <a:pt x="180238" y="48907"/>
                  </a:lnTo>
                  <a:lnTo>
                    <a:pt x="165468" y="42672"/>
                  </a:lnTo>
                  <a:lnTo>
                    <a:pt x="143560" y="33070"/>
                  </a:lnTo>
                  <a:lnTo>
                    <a:pt x="121183" y="27419"/>
                  </a:lnTo>
                  <a:lnTo>
                    <a:pt x="74434" y="31419"/>
                  </a:lnTo>
                  <a:lnTo>
                    <a:pt x="33324" y="46278"/>
                  </a:lnTo>
                  <a:lnTo>
                    <a:pt x="13208" y="55422"/>
                  </a:lnTo>
                  <a:lnTo>
                    <a:pt x="4737" y="56083"/>
                  </a:lnTo>
                  <a:lnTo>
                    <a:pt x="0" y="62420"/>
                  </a:lnTo>
                  <a:lnTo>
                    <a:pt x="23977" y="118275"/>
                  </a:lnTo>
                  <a:lnTo>
                    <a:pt x="42316" y="107937"/>
                  </a:lnTo>
                  <a:lnTo>
                    <a:pt x="60680" y="98539"/>
                  </a:lnTo>
                  <a:lnTo>
                    <a:pt x="98298" y="83185"/>
                  </a:lnTo>
                  <a:lnTo>
                    <a:pt x="142481" y="72593"/>
                  </a:lnTo>
                  <a:lnTo>
                    <a:pt x="164998" y="71450"/>
                  </a:lnTo>
                  <a:lnTo>
                    <a:pt x="187871" y="74206"/>
                  </a:lnTo>
                  <a:lnTo>
                    <a:pt x="203974" y="79108"/>
                  </a:lnTo>
                  <a:lnTo>
                    <a:pt x="219240" y="85979"/>
                  </a:lnTo>
                  <a:lnTo>
                    <a:pt x="254660" y="104863"/>
                  </a:lnTo>
                  <a:lnTo>
                    <a:pt x="259626" y="105740"/>
                  </a:lnTo>
                  <a:lnTo>
                    <a:pt x="284975" y="97091"/>
                  </a:lnTo>
                  <a:lnTo>
                    <a:pt x="344766" y="79349"/>
                  </a:lnTo>
                  <a:lnTo>
                    <a:pt x="356425" y="76136"/>
                  </a:lnTo>
                  <a:lnTo>
                    <a:pt x="368173" y="73190"/>
                  </a:lnTo>
                  <a:lnTo>
                    <a:pt x="379806" y="69888"/>
                  </a:lnTo>
                  <a:lnTo>
                    <a:pt x="391134" y="65595"/>
                  </a:lnTo>
                  <a:lnTo>
                    <a:pt x="391134" y="0"/>
                  </a:lnTo>
                  <a:close/>
                </a:path>
              </a:pathLst>
            </a:custGeom>
            <a:solidFill>
              <a:srgbClr val="BD20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475651" y="553587"/>
              <a:ext cx="3175" cy="2540"/>
            </a:xfrm>
            <a:custGeom>
              <a:avLst/>
              <a:gdLst/>
              <a:ahLst/>
              <a:cxnLst/>
              <a:rect l="l" t="t" r="r" b="b"/>
              <a:pathLst>
                <a:path w="3175" h="2540">
                  <a:moveTo>
                    <a:pt x="2701" y="0"/>
                  </a:moveTo>
                  <a:lnTo>
                    <a:pt x="309" y="695"/>
                  </a:lnTo>
                  <a:lnTo>
                    <a:pt x="0" y="1824"/>
                  </a:lnTo>
                  <a:lnTo>
                    <a:pt x="394" y="2399"/>
                  </a:lnTo>
                  <a:lnTo>
                    <a:pt x="1485" y="2509"/>
                  </a:lnTo>
                  <a:lnTo>
                    <a:pt x="1901" y="1363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5" name="object 15"/>
          <p:cNvGrpSpPr/>
          <p:nvPr/>
        </p:nvGrpSpPr>
        <p:grpSpPr>
          <a:xfrm>
            <a:off x="608184" y="2199551"/>
            <a:ext cx="6671309" cy="2186305"/>
            <a:chOff x="608184" y="2199551"/>
            <a:chExt cx="6671309" cy="2186305"/>
          </a:xfrm>
        </p:grpSpPr>
        <p:pic>
          <p:nvPicPr>
            <p:cNvPr id="16" name="object 1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072384" y="2462783"/>
              <a:ext cx="1411223" cy="1895856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99202" y="2488563"/>
              <a:ext cx="1306297" cy="1789371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608184" y="4347265"/>
              <a:ext cx="6671309" cy="38100"/>
            </a:xfrm>
            <a:custGeom>
              <a:avLst/>
              <a:gdLst/>
              <a:ahLst/>
              <a:cxnLst/>
              <a:rect l="l" t="t" r="r" b="b"/>
              <a:pathLst>
                <a:path w="6671309" h="38100">
                  <a:moveTo>
                    <a:pt x="6651796" y="0"/>
                  </a:moveTo>
                  <a:lnTo>
                    <a:pt x="6644343" y="1497"/>
                  </a:lnTo>
                  <a:lnTo>
                    <a:pt x="6638288" y="5579"/>
                  </a:lnTo>
                  <a:lnTo>
                    <a:pt x="6634205" y="11635"/>
                  </a:lnTo>
                  <a:lnTo>
                    <a:pt x="6632708" y="19050"/>
                  </a:lnTo>
                  <a:lnTo>
                    <a:pt x="6634205" y="26464"/>
                  </a:lnTo>
                  <a:lnTo>
                    <a:pt x="6638288" y="32520"/>
                  </a:lnTo>
                  <a:lnTo>
                    <a:pt x="6644343" y="36602"/>
                  </a:lnTo>
                  <a:lnTo>
                    <a:pt x="6651758" y="38100"/>
                  </a:lnTo>
                  <a:lnTo>
                    <a:pt x="6659211" y="36602"/>
                  </a:lnTo>
                  <a:lnTo>
                    <a:pt x="6665267" y="32520"/>
                  </a:lnTo>
                  <a:lnTo>
                    <a:pt x="6669349" y="26464"/>
                  </a:lnTo>
                  <a:lnTo>
                    <a:pt x="6670846" y="19050"/>
                  </a:lnTo>
                  <a:lnTo>
                    <a:pt x="6669349" y="11635"/>
                  </a:lnTo>
                  <a:lnTo>
                    <a:pt x="6665267" y="5579"/>
                  </a:lnTo>
                  <a:lnTo>
                    <a:pt x="6659211" y="1497"/>
                  </a:lnTo>
                  <a:lnTo>
                    <a:pt x="6651796" y="0"/>
                  </a:lnTo>
                  <a:close/>
                </a:path>
                <a:path w="6671309" h="38100">
                  <a:moveTo>
                    <a:pt x="6575558" y="0"/>
                  </a:moveTo>
                  <a:lnTo>
                    <a:pt x="6568105" y="1497"/>
                  </a:lnTo>
                  <a:lnTo>
                    <a:pt x="6562050" y="5579"/>
                  </a:lnTo>
                  <a:lnTo>
                    <a:pt x="6557967" y="11635"/>
                  </a:lnTo>
                  <a:lnTo>
                    <a:pt x="6556470" y="19050"/>
                  </a:lnTo>
                  <a:lnTo>
                    <a:pt x="6557967" y="26464"/>
                  </a:lnTo>
                  <a:lnTo>
                    <a:pt x="6562050" y="32520"/>
                  </a:lnTo>
                  <a:lnTo>
                    <a:pt x="6568105" y="36602"/>
                  </a:lnTo>
                  <a:lnTo>
                    <a:pt x="6575520" y="38100"/>
                  </a:lnTo>
                  <a:lnTo>
                    <a:pt x="6582973" y="36602"/>
                  </a:lnTo>
                  <a:lnTo>
                    <a:pt x="6589028" y="32520"/>
                  </a:lnTo>
                  <a:lnTo>
                    <a:pt x="6593111" y="26464"/>
                  </a:lnTo>
                  <a:lnTo>
                    <a:pt x="6594608" y="19050"/>
                  </a:lnTo>
                  <a:lnTo>
                    <a:pt x="6593111" y="11635"/>
                  </a:lnTo>
                  <a:lnTo>
                    <a:pt x="6589028" y="5579"/>
                  </a:lnTo>
                  <a:lnTo>
                    <a:pt x="6582973" y="1497"/>
                  </a:lnTo>
                  <a:lnTo>
                    <a:pt x="6575558" y="0"/>
                  </a:lnTo>
                  <a:close/>
                </a:path>
                <a:path w="6671309" h="38100">
                  <a:moveTo>
                    <a:pt x="6499320" y="0"/>
                  </a:moveTo>
                  <a:lnTo>
                    <a:pt x="6491867" y="1497"/>
                  </a:lnTo>
                  <a:lnTo>
                    <a:pt x="6485812" y="5579"/>
                  </a:lnTo>
                  <a:lnTo>
                    <a:pt x="6481729" y="11635"/>
                  </a:lnTo>
                  <a:lnTo>
                    <a:pt x="6480232" y="19050"/>
                  </a:lnTo>
                  <a:lnTo>
                    <a:pt x="6481729" y="26464"/>
                  </a:lnTo>
                  <a:lnTo>
                    <a:pt x="6485812" y="32520"/>
                  </a:lnTo>
                  <a:lnTo>
                    <a:pt x="6491867" y="36602"/>
                  </a:lnTo>
                  <a:lnTo>
                    <a:pt x="6499282" y="38100"/>
                  </a:lnTo>
                  <a:lnTo>
                    <a:pt x="6506735" y="36602"/>
                  </a:lnTo>
                  <a:lnTo>
                    <a:pt x="6512790" y="32520"/>
                  </a:lnTo>
                  <a:lnTo>
                    <a:pt x="6516873" y="26464"/>
                  </a:lnTo>
                  <a:lnTo>
                    <a:pt x="6518370" y="19050"/>
                  </a:lnTo>
                  <a:lnTo>
                    <a:pt x="6516873" y="11635"/>
                  </a:lnTo>
                  <a:lnTo>
                    <a:pt x="6512790" y="5579"/>
                  </a:lnTo>
                  <a:lnTo>
                    <a:pt x="6506735" y="1497"/>
                  </a:lnTo>
                  <a:lnTo>
                    <a:pt x="6499320" y="0"/>
                  </a:lnTo>
                  <a:close/>
                </a:path>
                <a:path w="6671309" h="38100">
                  <a:moveTo>
                    <a:pt x="6423082" y="0"/>
                  </a:moveTo>
                  <a:lnTo>
                    <a:pt x="6415629" y="1497"/>
                  </a:lnTo>
                  <a:lnTo>
                    <a:pt x="6409574" y="5579"/>
                  </a:lnTo>
                  <a:lnTo>
                    <a:pt x="6405491" y="11635"/>
                  </a:lnTo>
                  <a:lnTo>
                    <a:pt x="6403994" y="19050"/>
                  </a:lnTo>
                  <a:lnTo>
                    <a:pt x="6405491" y="26464"/>
                  </a:lnTo>
                  <a:lnTo>
                    <a:pt x="6409574" y="32520"/>
                  </a:lnTo>
                  <a:lnTo>
                    <a:pt x="6415629" y="36602"/>
                  </a:lnTo>
                  <a:lnTo>
                    <a:pt x="6423044" y="38100"/>
                  </a:lnTo>
                  <a:lnTo>
                    <a:pt x="6430497" y="36602"/>
                  </a:lnTo>
                  <a:lnTo>
                    <a:pt x="6436552" y="32520"/>
                  </a:lnTo>
                  <a:lnTo>
                    <a:pt x="6440635" y="26464"/>
                  </a:lnTo>
                  <a:lnTo>
                    <a:pt x="6442132" y="19050"/>
                  </a:lnTo>
                  <a:lnTo>
                    <a:pt x="6440635" y="11635"/>
                  </a:lnTo>
                  <a:lnTo>
                    <a:pt x="6436552" y="5579"/>
                  </a:lnTo>
                  <a:lnTo>
                    <a:pt x="6430497" y="1497"/>
                  </a:lnTo>
                  <a:lnTo>
                    <a:pt x="6423082" y="0"/>
                  </a:lnTo>
                  <a:close/>
                </a:path>
                <a:path w="6671309" h="38100">
                  <a:moveTo>
                    <a:pt x="6346844" y="0"/>
                  </a:moveTo>
                  <a:lnTo>
                    <a:pt x="6339391" y="1497"/>
                  </a:lnTo>
                  <a:lnTo>
                    <a:pt x="6333336" y="5579"/>
                  </a:lnTo>
                  <a:lnTo>
                    <a:pt x="6329253" y="11635"/>
                  </a:lnTo>
                  <a:lnTo>
                    <a:pt x="6327756" y="19050"/>
                  </a:lnTo>
                  <a:lnTo>
                    <a:pt x="6329253" y="26464"/>
                  </a:lnTo>
                  <a:lnTo>
                    <a:pt x="6333336" y="32520"/>
                  </a:lnTo>
                  <a:lnTo>
                    <a:pt x="6339391" y="36602"/>
                  </a:lnTo>
                  <a:lnTo>
                    <a:pt x="6346806" y="38100"/>
                  </a:lnTo>
                  <a:lnTo>
                    <a:pt x="6354259" y="36602"/>
                  </a:lnTo>
                  <a:lnTo>
                    <a:pt x="6360314" y="32520"/>
                  </a:lnTo>
                  <a:lnTo>
                    <a:pt x="6364397" y="26464"/>
                  </a:lnTo>
                  <a:lnTo>
                    <a:pt x="6365894" y="19050"/>
                  </a:lnTo>
                  <a:lnTo>
                    <a:pt x="6364397" y="11635"/>
                  </a:lnTo>
                  <a:lnTo>
                    <a:pt x="6360314" y="5579"/>
                  </a:lnTo>
                  <a:lnTo>
                    <a:pt x="6354259" y="1497"/>
                  </a:lnTo>
                  <a:lnTo>
                    <a:pt x="6346844" y="0"/>
                  </a:lnTo>
                  <a:close/>
                </a:path>
                <a:path w="6671309" h="38100">
                  <a:moveTo>
                    <a:pt x="6270606" y="0"/>
                  </a:moveTo>
                  <a:lnTo>
                    <a:pt x="6263153" y="1497"/>
                  </a:lnTo>
                  <a:lnTo>
                    <a:pt x="6257097" y="5579"/>
                  </a:lnTo>
                  <a:lnTo>
                    <a:pt x="6253015" y="11635"/>
                  </a:lnTo>
                  <a:lnTo>
                    <a:pt x="6251518" y="19050"/>
                  </a:lnTo>
                  <a:lnTo>
                    <a:pt x="6253015" y="26464"/>
                  </a:lnTo>
                  <a:lnTo>
                    <a:pt x="6257097" y="32520"/>
                  </a:lnTo>
                  <a:lnTo>
                    <a:pt x="6263153" y="36602"/>
                  </a:lnTo>
                  <a:lnTo>
                    <a:pt x="6270568" y="38100"/>
                  </a:lnTo>
                  <a:lnTo>
                    <a:pt x="6278021" y="36602"/>
                  </a:lnTo>
                  <a:lnTo>
                    <a:pt x="6284076" y="32520"/>
                  </a:lnTo>
                  <a:lnTo>
                    <a:pt x="6288159" y="26464"/>
                  </a:lnTo>
                  <a:lnTo>
                    <a:pt x="6289656" y="19050"/>
                  </a:lnTo>
                  <a:lnTo>
                    <a:pt x="6288159" y="11635"/>
                  </a:lnTo>
                  <a:lnTo>
                    <a:pt x="6284076" y="5579"/>
                  </a:lnTo>
                  <a:lnTo>
                    <a:pt x="6278021" y="1497"/>
                  </a:lnTo>
                  <a:lnTo>
                    <a:pt x="6270606" y="0"/>
                  </a:lnTo>
                  <a:close/>
                </a:path>
                <a:path w="6671309" h="38100">
                  <a:moveTo>
                    <a:pt x="6194368" y="0"/>
                  </a:moveTo>
                  <a:lnTo>
                    <a:pt x="6186915" y="1497"/>
                  </a:lnTo>
                  <a:lnTo>
                    <a:pt x="6180859" y="5579"/>
                  </a:lnTo>
                  <a:lnTo>
                    <a:pt x="6176777" y="11635"/>
                  </a:lnTo>
                  <a:lnTo>
                    <a:pt x="6175280" y="19050"/>
                  </a:lnTo>
                  <a:lnTo>
                    <a:pt x="6176777" y="26464"/>
                  </a:lnTo>
                  <a:lnTo>
                    <a:pt x="6180859" y="32520"/>
                  </a:lnTo>
                  <a:lnTo>
                    <a:pt x="6186915" y="36602"/>
                  </a:lnTo>
                  <a:lnTo>
                    <a:pt x="6194330" y="38100"/>
                  </a:lnTo>
                  <a:lnTo>
                    <a:pt x="6201783" y="36602"/>
                  </a:lnTo>
                  <a:lnTo>
                    <a:pt x="6207838" y="32520"/>
                  </a:lnTo>
                  <a:lnTo>
                    <a:pt x="6211921" y="26464"/>
                  </a:lnTo>
                  <a:lnTo>
                    <a:pt x="6213418" y="19050"/>
                  </a:lnTo>
                  <a:lnTo>
                    <a:pt x="6211921" y="11635"/>
                  </a:lnTo>
                  <a:lnTo>
                    <a:pt x="6207838" y="5579"/>
                  </a:lnTo>
                  <a:lnTo>
                    <a:pt x="6201783" y="1497"/>
                  </a:lnTo>
                  <a:lnTo>
                    <a:pt x="6194368" y="0"/>
                  </a:lnTo>
                  <a:close/>
                </a:path>
                <a:path w="6671309" h="38100">
                  <a:moveTo>
                    <a:pt x="6118130" y="0"/>
                  </a:moveTo>
                  <a:lnTo>
                    <a:pt x="6110677" y="1497"/>
                  </a:lnTo>
                  <a:lnTo>
                    <a:pt x="6104621" y="5579"/>
                  </a:lnTo>
                  <a:lnTo>
                    <a:pt x="6100539" y="11635"/>
                  </a:lnTo>
                  <a:lnTo>
                    <a:pt x="6099042" y="19050"/>
                  </a:lnTo>
                  <a:lnTo>
                    <a:pt x="6100539" y="26464"/>
                  </a:lnTo>
                  <a:lnTo>
                    <a:pt x="6104621" y="32520"/>
                  </a:lnTo>
                  <a:lnTo>
                    <a:pt x="6110677" y="36602"/>
                  </a:lnTo>
                  <a:lnTo>
                    <a:pt x="6118092" y="38100"/>
                  </a:lnTo>
                  <a:lnTo>
                    <a:pt x="6125545" y="36602"/>
                  </a:lnTo>
                  <a:lnTo>
                    <a:pt x="6131600" y="32520"/>
                  </a:lnTo>
                  <a:lnTo>
                    <a:pt x="6135683" y="26464"/>
                  </a:lnTo>
                  <a:lnTo>
                    <a:pt x="6137180" y="19050"/>
                  </a:lnTo>
                  <a:lnTo>
                    <a:pt x="6135683" y="11635"/>
                  </a:lnTo>
                  <a:lnTo>
                    <a:pt x="6131600" y="5579"/>
                  </a:lnTo>
                  <a:lnTo>
                    <a:pt x="6125545" y="1497"/>
                  </a:lnTo>
                  <a:lnTo>
                    <a:pt x="6118130" y="0"/>
                  </a:lnTo>
                  <a:close/>
                </a:path>
                <a:path w="6671309" h="38100">
                  <a:moveTo>
                    <a:pt x="6041892" y="0"/>
                  </a:moveTo>
                  <a:lnTo>
                    <a:pt x="6034438" y="1497"/>
                  </a:lnTo>
                  <a:lnTo>
                    <a:pt x="6028383" y="5579"/>
                  </a:lnTo>
                  <a:lnTo>
                    <a:pt x="6024301" y="11635"/>
                  </a:lnTo>
                  <a:lnTo>
                    <a:pt x="6022803" y="19050"/>
                  </a:lnTo>
                  <a:lnTo>
                    <a:pt x="6024301" y="26465"/>
                  </a:lnTo>
                  <a:lnTo>
                    <a:pt x="6028383" y="32520"/>
                  </a:lnTo>
                  <a:lnTo>
                    <a:pt x="6034438" y="36603"/>
                  </a:lnTo>
                  <a:lnTo>
                    <a:pt x="6041853" y="38100"/>
                  </a:lnTo>
                  <a:lnTo>
                    <a:pt x="6049307" y="36603"/>
                  </a:lnTo>
                  <a:lnTo>
                    <a:pt x="6055362" y="32520"/>
                  </a:lnTo>
                  <a:lnTo>
                    <a:pt x="6059444" y="26465"/>
                  </a:lnTo>
                  <a:lnTo>
                    <a:pt x="6060942" y="19050"/>
                  </a:lnTo>
                  <a:lnTo>
                    <a:pt x="6059444" y="11635"/>
                  </a:lnTo>
                  <a:lnTo>
                    <a:pt x="6055362" y="5579"/>
                  </a:lnTo>
                  <a:lnTo>
                    <a:pt x="6049307" y="1497"/>
                  </a:lnTo>
                  <a:lnTo>
                    <a:pt x="6041892" y="0"/>
                  </a:lnTo>
                  <a:close/>
                </a:path>
                <a:path w="6671309" h="38100">
                  <a:moveTo>
                    <a:pt x="5965653" y="0"/>
                  </a:moveTo>
                  <a:lnTo>
                    <a:pt x="5958200" y="1497"/>
                  </a:lnTo>
                  <a:lnTo>
                    <a:pt x="5952145" y="5579"/>
                  </a:lnTo>
                  <a:lnTo>
                    <a:pt x="5948062" y="11635"/>
                  </a:lnTo>
                  <a:lnTo>
                    <a:pt x="5946565" y="19050"/>
                  </a:lnTo>
                  <a:lnTo>
                    <a:pt x="5948062" y="26465"/>
                  </a:lnTo>
                  <a:lnTo>
                    <a:pt x="5952145" y="32520"/>
                  </a:lnTo>
                  <a:lnTo>
                    <a:pt x="5958200" y="36603"/>
                  </a:lnTo>
                  <a:lnTo>
                    <a:pt x="5965615" y="38100"/>
                  </a:lnTo>
                  <a:lnTo>
                    <a:pt x="5973068" y="36603"/>
                  </a:lnTo>
                  <a:lnTo>
                    <a:pt x="5979124" y="32520"/>
                  </a:lnTo>
                  <a:lnTo>
                    <a:pt x="5983206" y="26465"/>
                  </a:lnTo>
                  <a:lnTo>
                    <a:pt x="5984703" y="19050"/>
                  </a:lnTo>
                  <a:lnTo>
                    <a:pt x="5983206" y="11635"/>
                  </a:lnTo>
                  <a:lnTo>
                    <a:pt x="5979124" y="5579"/>
                  </a:lnTo>
                  <a:lnTo>
                    <a:pt x="5973068" y="1497"/>
                  </a:lnTo>
                  <a:lnTo>
                    <a:pt x="5965653" y="0"/>
                  </a:lnTo>
                  <a:close/>
                </a:path>
                <a:path w="6671309" h="38100">
                  <a:moveTo>
                    <a:pt x="5889415" y="0"/>
                  </a:moveTo>
                  <a:lnTo>
                    <a:pt x="5881962" y="1497"/>
                  </a:lnTo>
                  <a:lnTo>
                    <a:pt x="5875907" y="5579"/>
                  </a:lnTo>
                  <a:lnTo>
                    <a:pt x="5871824" y="11635"/>
                  </a:lnTo>
                  <a:lnTo>
                    <a:pt x="5870327" y="19050"/>
                  </a:lnTo>
                  <a:lnTo>
                    <a:pt x="5871824" y="26465"/>
                  </a:lnTo>
                  <a:lnTo>
                    <a:pt x="5875907" y="32520"/>
                  </a:lnTo>
                  <a:lnTo>
                    <a:pt x="5881962" y="36603"/>
                  </a:lnTo>
                  <a:lnTo>
                    <a:pt x="5889377" y="38100"/>
                  </a:lnTo>
                  <a:lnTo>
                    <a:pt x="5896830" y="36603"/>
                  </a:lnTo>
                  <a:lnTo>
                    <a:pt x="5902886" y="32520"/>
                  </a:lnTo>
                  <a:lnTo>
                    <a:pt x="5906968" y="26465"/>
                  </a:lnTo>
                  <a:lnTo>
                    <a:pt x="5908465" y="19050"/>
                  </a:lnTo>
                  <a:lnTo>
                    <a:pt x="5906968" y="11635"/>
                  </a:lnTo>
                  <a:lnTo>
                    <a:pt x="5902886" y="5579"/>
                  </a:lnTo>
                  <a:lnTo>
                    <a:pt x="5896830" y="1497"/>
                  </a:lnTo>
                  <a:lnTo>
                    <a:pt x="5889415" y="0"/>
                  </a:lnTo>
                  <a:close/>
                </a:path>
                <a:path w="6671309" h="38100">
                  <a:moveTo>
                    <a:pt x="5813177" y="0"/>
                  </a:moveTo>
                  <a:lnTo>
                    <a:pt x="5805724" y="1497"/>
                  </a:lnTo>
                  <a:lnTo>
                    <a:pt x="5799669" y="5579"/>
                  </a:lnTo>
                  <a:lnTo>
                    <a:pt x="5795586" y="11635"/>
                  </a:lnTo>
                  <a:lnTo>
                    <a:pt x="5794089" y="19050"/>
                  </a:lnTo>
                  <a:lnTo>
                    <a:pt x="5795586" y="26465"/>
                  </a:lnTo>
                  <a:lnTo>
                    <a:pt x="5799669" y="32520"/>
                  </a:lnTo>
                  <a:lnTo>
                    <a:pt x="5805724" y="36603"/>
                  </a:lnTo>
                  <a:lnTo>
                    <a:pt x="5813139" y="38100"/>
                  </a:lnTo>
                  <a:lnTo>
                    <a:pt x="5820592" y="36603"/>
                  </a:lnTo>
                  <a:lnTo>
                    <a:pt x="5826647" y="32520"/>
                  </a:lnTo>
                  <a:lnTo>
                    <a:pt x="5830730" y="26465"/>
                  </a:lnTo>
                  <a:lnTo>
                    <a:pt x="5832227" y="19050"/>
                  </a:lnTo>
                  <a:lnTo>
                    <a:pt x="5830730" y="11635"/>
                  </a:lnTo>
                  <a:lnTo>
                    <a:pt x="5826647" y="5579"/>
                  </a:lnTo>
                  <a:lnTo>
                    <a:pt x="5820592" y="1497"/>
                  </a:lnTo>
                  <a:lnTo>
                    <a:pt x="5813177" y="0"/>
                  </a:lnTo>
                  <a:close/>
                </a:path>
                <a:path w="6671309" h="38100">
                  <a:moveTo>
                    <a:pt x="5736939" y="0"/>
                  </a:moveTo>
                  <a:lnTo>
                    <a:pt x="5729486" y="1497"/>
                  </a:lnTo>
                  <a:lnTo>
                    <a:pt x="5723431" y="5579"/>
                  </a:lnTo>
                  <a:lnTo>
                    <a:pt x="5719348" y="11635"/>
                  </a:lnTo>
                  <a:lnTo>
                    <a:pt x="5717851" y="19050"/>
                  </a:lnTo>
                  <a:lnTo>
                    <a:pt x="5719348" y="26465"/>
                  </a:lnTo>
                  <a:lnTo>
                    <a:pt x="5723431" y="32520"/>
                  </a:lnTo>
                  <a:lnTo>
                    <a:pt x="5729486" y="36603"/>
                  </a:lnTo>
                  <a:lnTo>
                    <a:pt x="5736901" y="38100"/>
                  </a:lnTo>
                  <a:lnTo>
                    <a:pt x="5744354" y="36603"/>
                  </a:lnTo>
                  <a:lnTo>
                    <a:pt x="5750409" y="32520"/>
                  </a:lnTo>
                  <a:lnTo>
                    <a:pt x="5754492" y="26465"/>
                  </a:lnTo>
                  <a:lnTo>
                    <a:pt x="5755989" y="19050"/>
                  </a:lnTo>
                  <a:lnTo>
                    <a:pt x="5754492" y="11635"/>
                  </a:lnTo>
                  <a:lnTo>
                    <a:pt x="5750409" y="5579"/>
                  </a:lnTo>
                  <a:lnTo>
                    <a:pt x="5744354" y="1497"/>
                  </a:lnTo>
                  <a:lnTo>
                    <a:pt x="5736939" y="0"/>
                  </a:lnTo>
                  <a:close/>
                </a:path>
                <a:path w="6671309" h="38100">
                  <a:moveTo>
                    <a:pt x="5660701" y="0"/>
                  </a:moveTo>
                  <a:lnTo>
                    <a:pt x="5653248" y="1497"/>
                  </a:lnTo>
                  <a:lnTo>
                    <a:pt x="5647193" y="5579"/>
                  </a:lnTo>
                  <a:lnTo>
                    <a:pt x="5643110" y="11635"/>
                  </a:lnTo>
                  <a:lnTo>
                    <a:pt x="5641613" y="19050"/>
                  </a:lnTo>
                  <a:lnTo>
                    <a:pt x="5643110" y="26465"/>
                  </a:lnTo>
                  <a:lnTo>
                    <a:pt x="5647193" y="32520"/>
                  </a:lnTo>
                  <a:lnTo>
                    <a:pt x="5653248" y="36603"/>
                  </a:lnTo>
                  <a:lnTo>
                    <a:pt x="5660663" y="38100"/>
                  </a:lnTo>
                  <a:lnTo>
                    <a:pt x="5668116" y="36603"/>
                  </a:lnTo>
                  <a:lnTo>
                    <a:pt x="5674171" y="32520"/>
                  </a:lnTo>
                  <a:lnTo>
                    <a:pt x="5678254" y="26465"/>
                  </a:lnTo>
                  <a:lnTo>
                    <a:pt x="5679751" y="19050"/>
                  </a:lnTo>
                  <a:lnTo>
                    <a:pt x="5678254" y="11635"/>
                  </a:lnTo>
                  <a:lnTo>
                    <a:pt x="5674171" y="5579"/>
                  </a:lnTo>
                  <a:lnTo>
                    <a:pt x="5668116" y="1497"/>
                  </a:lnTo>
                  <a:lnTo>
                    <a:pt x="5660701" y="0"/>
                  </a:lnTo>
                  <a:close/>
                </a:path>
                <a:path w="6671309" h="38100">
                  <a:moveTo>
                    <a:pt x="5584463" y="0"/>
                  </a:moveTo>
                  <a:lnTo>
                    <a:pt x="5577010" y="1497"/>
                  </a:lnTo>
                  <a:lnTo>
                    <a:pt x="5570955" y="5579"/>
                  </a:lnTo>
                  <a:lnTo>
                    <a:pt x="5566872" y="11635"/>
                  </a:lnTo>
                  <a:lnTo>
                    <a:pt x="5565375" y="19050"/>
                  </a:lnTo>
                  <a:lnTo>
                    <a:pt x="5566872" y="26465"/>
                  </a:lnTo>
                  <a:lnTo>
                    <a:pt x="5570955" y="32520"/>
                  </a:lnTo>
                  <a:lnTo>
                    <a:pt x="5577010" y="36603"/>
                  </a:lnTo>
                  <a:lnTo>
                    <a:pt x="5584425" y="38100"/>
                  </a:lnTo>
                  <a:lnTo>
                    <a:pt x="5591878" y="36603"/>
                  </a:lnTo>
                  <a:lnTo>
                    <a:pt x="5597933" y="32520"/>
                  </a:lnTo>
                  <a:lnTo>
                    <a:pt x="5602016" y="26465"/>
                  </a:lnTo>
                  <a:lnTo>
                    <a:pt x="5603513" y="19050"/>
                  </a:lnTo>
                  <a:lnTo>
                    <a:pt x="5602016" y="11635"/>
                  </a:lnTo>
                  <a:lnTo>
                    <a:pt x="5597933" y="5579"/>
                  </a:lnTo>
                  <a:lnTo>
                    <a:pt x="5591878" y="1497"/>
                  </a:lnTo>
                  <a:lnTo>
                    <a:pt x="5584463" y="0"/>
                  </a:lnTo>
                  <a:close/>
                </a:path>
                <a:path w="6671309" h="38100">
                  <a:moveTo>
                    <a:pt x="5508225" y="0"/>
                  </a:moveTo>
                  <a:lnTo>
                    <a:pt x="5500772" y="1497"/>
                  </a:lnTo>
                  <a:lnTo>
                    <a:pt x="5494716" y="5579"/>
                  </a:lnTo>
                  <a:lnTo>
                    <a:pt x="5490634" y="11635"/>
                  </a:lnTo>
                  <a:lnTo>
                    <a:pt x="5489137" y="19050"/>
                  </a:lnTo>
                  <a:lnTo>
                    <a:pt x="5490634" y="26465"/>
                  </a:lnTo>
                  <a:lnTo>
                    <a:pt x="5494716" y="32520"/>
                  </a:lnTo>
                  <a:lnTo>
                    <a:pt x="5500772" y="36603"/>
                  </a:lnTo>
                  <a:lnTo>
                    <a:pt x="5508187" y="38100"/>
                  </a:lnTo>
                  <a:lnTo>
                    <a:pt x="5515640" y="36603"/>
                  </a:lnTo>
                  <a:lnTo>
                    <a:pt x="5521695" y="32520"/>
                  </a:lnTo>
                  <a:lnTo>
                    <a:pt x="5525778" y="26465"/>
                  </a:lnTo>
                  <a:lnTo>
                    <a:pt x="5527275" y="19050"/>
                  </a:lnTo>
                  <a:lnTo>
                    <a:pt x="5525778" y="11635"/>
                  </a:lnTo>
                  <a:lnTo>
                    <a:pt x="5521695" y="5579"/>
                  </a:lnTo>
                  <a:lnTo>
                    <a:pt x="5515640" y="1497"/>
                  </a:lnTo>
                  <a:lnTo>
                    <a:pt x="5508225" y="0"/>
                  </a:lnTo>
                  <a:close/>
                </a:path>
                <a:path w="6671309" h="38100">
                  <a:moveTo>
                    <a:pt x="5431987" y="0"/>
                  </a:moveTo>
                  <a:lnTo>
                    <a:pt x="5424534" y="1497"/>
                  </a:lnTo>
                  <a:lnTo>
                    <a:pt x="5418478" y="5579"/>
                  </a:lnTo>
                  <a:lnTo>
                    <a:pt x="5414396" y="11635"/>
                  </a:lnTo>
                  <a:lnTo>
                    <a:pt x="5412899" y="19050"/>
                  </a:lnTo>
                  <a:lnTo>
                    <a:pt x="5414396" y="26465"/>
                  </a:lnTo>
                  <a:lnTo>
                    <a:pt x="5418478" y="32520"/>
                  </a:lnTo>
                  <a:lnTo>
                    <a:pt x="5424534" y="36603"/>
                  </a:lnTo>
                  <a:lnTo>
                    <a:pt x="5431949" y="38100"/>
                  </a:lnTo>
                  <a:lnTo>
                    <a:pt x="5439402" y="36603"/>
                  </a:lnTo>
                  <a:lnTo>
                    <a:pt x="5445457" y="32520"/>
                  </a:lnTo>
                  <a:lnTo>
                    <a:pt x="5449540" y="26465"/>
                  </a:lnTo>
                  <a:lnTo>
                    <a:pt x="5451037" y="19050"/>
                  </a:lnTo>
                  <a:lnTo>
                    <a:pt x="5449540" y="11635"/>
                  </a:lnTo>
                  <a:lnTo>
                    <a:pt x="5445457" y="5579"/>
                  </a:lnTo>
                  <a:lnTo>
                    <a:pt x="5439402" y="1497"/>
                  </a:lnTo>
                  <a:lnTo>
                    <a:pt x="5431987" y="0"/>
                  </a:lnTo>
                  <a:close/>
                </a:path>
                <a:path w="6671309" h="38100">
                  <a:moveTo>
                    <a:pt x="5355749" y="0"/>
                  </a:moveTo>
                  <a:lnTo>
                    <a:pt x="5348296" y="1497"/>
                  </a:lnTo>
                  <a:lnTo>
                    <a:pt x="5342240" y="5579"/>
                  </a:lnTo>
                  <a:lnTo>
                    <a:pt x="5338158" y="11635"/>
                  </a:lnTo>
                  <a:lnTo>
                    <a:pt x="5336661" y="19050"/>
                  </a:lnTo>
                  <a:lnTo>
                    <a:pt x="5338158" y="26465"/>
                  </a:lnTo>
                  <a:lnTo>
                    <a:pt x="5342240" y="32520"/>
                  </a:lnTo>
                  <a:lnTo>
                    <a:pt x="5348296" y="36603"/>
                  </a:lnTo>
                  <a:lnTo>
                    <a:pt x="5355711" y="38100"/>
                  </a:lnTo>
                  <a:lnTo>
                    <a:pt x="5363164" y="36603"/>
                  </a:lnTo>
                  <a:lnTo>
                    <a:pt x="5369219" y="32520"/>
                  </a:lnTo>
                  <a:lnTo>
                    <a:pt x="5373302" y="26465"/>
                  </a:lnTo>
                  <a:lnTo>
                    <a:pt x="5374799" y="19050"/>
                  </a:lnTo>
                  <a:lnTo>
                    <a:pt x="5373302" y="11635"/>
                  </a:lnTo>
                  <a:lnTo>
                    <a:pt x="5369219" y="5579"/>
                  </a:lnTo>
                  <a:lnTo>
                    <a:pt x="5363164" y="1497"/>
                  </a:lnTo>
                  <a:lnTo>
                    <a:pt x="5355749" y="0"/>
                  </a:lnTo>
                  <a:close/>
                </a:path>
                <a:path w="6671309" h="38100">
                  <a:moveTo>
                    <a:pt x="5279511" y="0"/>
                  </a:moveTo>
                  <a:lnTo>
                    <a:pt x="5272057" y="1497"/>
                  </a:lnTo>
                  <a:lnTo>
                    <a:pt x="5266002" y="5579"/>
                  </a:lnTo>
                  <a:lnTo>
                    <a:pt x="5261920" y="11635"/>
                  </a:lnTo>
                  <a:lnTo>
                    <a:pt x="5260422" y="19050"/>
                  </a:lnTo>
                  <a:lnTo>
                    <a:pt x="5261920" y="26465"/>
                  </a:lnTo>
                  <a:lnTo>
                    <a:pt x="5266002" y="32520"/>
                  </a:lnTo>
                  <a:lnTo>
                    <a:pt x="5272057" y="36603"/>
                  </a:lnTo>
                  <a:lnTo>
                    <a:pt x="5279472" y="38100"/>
                  </a:lnTo>
                  <a:lnTo>
                    <a:pt x="5286926" y="36603"/>
                  </a:lnTo>
                  <a:lnTo>
                    <a:pt x="5292981" y="32520"/>
                  </a:lnTo>
                  <a:lnTo>
                    <a:pt x="5297063" y="26465"/>
                  </a:lnTo>
                  <a:lnTo>
                    <a:pt x="5298561" y="19050"/>
                  </a:lnTo>
                  <a:lnTo>
                    <a:pt x="5297063" y="11635"/>
                  </a:lnTo>
                  <a:lnTo>
                    <a:pt x="5292981" y="5579"/>
                  </a:lnTo>
                  <a:lnTo>
                    <a:pt x="5286926" y="1497"/>
                  </a:lnTo>
                  <a:lnTo>
                    <a:pt x="5279511" y="0"/>
                  </a:lnTo>
                  <a:close/>
                </a:path>
                <a:path w="6671309" h="38100">
                  <a:moveTo>
                    <a:pt x="5203272" y="0"/>
                  </a:moveTo>
                  <a:lnTo>
                    <a:pt x="5195819" y="1497"/>
                  </a:lnTo>
                  <a:lnTo>
                    <a:pt x="5189764" y="5579"/>
                  </a:lnTo>
                  <a:lnTo>
                    <a:pt x="5185681" y="11635"/>
                  </a:lnTo>
                  <a:lnTo>
                    <a:pt x="5184184" y="19050"/>
                  </a:lnTo>
                  <a:lnTo>
                    <a:pt x="5185681" y="26465"/>
                  </a:lnTo>
                  <a:lnTo>
                    <a:pt x="5189764" y="32520"/>
                  </a:lnTo>
                  <a:lnTo>
                    <a:pt x="5195819" y="36603"/>
                  </a:lnTo>
                  <a:lnTo>
                    <a:pt x="5203234" y="38100"/>
                  </a:lnTo>
                  <a:lnTo>
                    <a:pt x="5210687" y="36603"/>
                  </a:lnTo>
                  <a:lnTo>
                    <a:pt x="5216743" y="32520"/>
                  </a:lnTo>
                  <a:lnTo>
                    <a:pt x="5220825" y="26465"/>
                  </a:lnTo>
                  <a:lnTo>
                    <a:pt x="5222322" y="19050"/>
                  </a:lnTo>
                  <a:lnTo>
                    <a:pt x="5220825" y="11635"/>
                  </a:lnTo>
                  <a:lnTo>
                    <a:pt x="5216743" y="5579"/>
                  </a:lnTo>
                  <a:lnTo>
                    <a:pt x="5210687" y="1497"/>
                  </a:lnTo>
                  <a:lnTo>
                    <a:pt x="5203272" y="0"/>
                  </a:lnTo>
                  <a:close/>
                </a:path>
                <a:path w="6671309" h="38100">
                  <a:moveTo>
                    <a:pt x="5127034" y="0"/>
                  </a:moveTo>
                  <a:lnTo>
                    <a:pt x="5119581" y="1497"/>
                  </a:lnTo>
                  <a:lnTo>
                    <a:pt x="5113526" y="5579"/>
                  </a:lnTo>
                  <a:lnTo>
                    <a:pt x="5109443" y="11635"/>
                  </a:lnTo>
                  <a:lnTo>
                    <a:pt x="5107946" y="19050"/>
                  </a:lnTo>
                  <a:lnTo>
                    <a:pt x="5109443" y="26465"/>
                  </a:lnTo>
                  <a:lnTo>
                    <a:pt x="5113526" y="32520"/>
                  </a:lnTo>
                  <a:lnTo>
                    <a:pt x="5119581" y="36603"/>
                  </a:lnTo>
                  <a:lnTo>
                    <a:pt x="5126996" y="38100"/>
                  </a:lnTo>
                  <a:lnTo>
                    <a:pt x="5134449" y="36603"/>
                  </a:lnTo>
                  <a:lnTo>
                    <a:pt x="5140505" y="32520"/>
                  </a:lnTo>
                  <a:lnTo>
                    <a:pt x="5144587" y="26465"/>
                  </a:lnTo>
                  <a:lnTo>
                    <a:pt x="5146084" y="19050"/>
                  </a:lnTo>
                  <a:lnTo>
                    <a:pt x="5144587" y="11635"/>
                  </a:lnTo>
                  <a:lnTo>
                    <a:pt x="5140505" y="5579"/>
                  </a:lnTo>
                  <a:lnTo>
                    <a:pt x="5134449" y="1497"/>
                  </a:lnTo>
                  <a:lnTo>
                    <a:pt x="5127034" y="0"/>
                  </a:lnTo>
                  <a:close/>
                </a:path>
                <a:path w="6671309" h="38100">
                  <a:moveTo>
                    <a:pt x="5050796" y="0"/>
                  </a:moveTo>
                  <a:lnTo>
                    <a:pt x="5043343" y="1497"/>
                  </a:lnTo>
                  <a:lnTo>
                    <a:pt x="5037288" y="5579"/>
                  </a:lnTo>
                  <a:lnTo>
                    <a:pt x="5033205" y="11635"/>
                  </a:lnTo>
                  <a:lnTo>
                    <a:pt x="5031708" y="19050"/>
                  </a:lnTo>
                  <a:lnTo>
                    <a:pt x="5033205" y="26465"/>
                  </a:lnTo>
                  <a:lnTo>
                    <a:pt x="5037288" y="32520"/>
                  </a:lnTo>
                  <a:lnTo>
                    <a:pt x="5043343" y="36603"/>
                  </a:lnTo>
                  <a:lnTo>
                    <a:pt x="5050758" y="38100"/>
                  </a:lnTo>
                  <a:lnTo>
                    <a:pt x="5058211" y="36603"/>
                  </a:lnTo>
                  <a:lnTo>
                    <a:pt x="5064266" y="32520"/>
                  </a:lnTo>
                  <a:lnTo>
                    <a:pt x="5068349" y="26465"/>
                  </a:lnTo>
                  <a:lnTo>
                    <a:pt x="5069846" y="19050"/>
                  </a:lnTo>
                  <a:lnTo>
                    <a:pt x="5068349" y="11635"/>
                  </a:lnTo>
                  <a:lnTo>
                    <a:pt x="5064266" y="5579"/>
                  </a:lnTo>
                  <a:lnTo>
                    <a:pt x="5058211" y="1497"/>
                  </a:lnTo>
                  <a:lnTo>
                    <a:pt x="5050796" y="0"/>
                  </a:lnTo>
                  <a:close/>
                </a:path>
                <a:path w="6671309" h="38100">
                  <a:moveTo>
                    <a:pt x="4974558" y="0"/>
                  </a:moveTo>
                  <a:lnTo>
                    <a:pt x="4967105" y="1497"/>
                  </a:lnTo>
                  <a:lnTo>
                    <a:pt x="4961049" y="5579"/>
                  </a:lnTo>
                  <a:lnTo>
                    <a:pt x="4956967" y="11635"/>
                  </a:lnTo>
                  <a:lnTo>
                    <a:pt x="4955470" y="19050"/>
                  </a:lnTo>
                  <a:lnTo>
                    <a:pt x="4956967" y="26465"/>
                  </a:lnTo>
                  <a:lnTo>
                    <a:pt x="4961049" y="32520"/>
                  </a:lnTo>
                  <a:lnTo>
                    <a:pt x="4967105" y="36603"/>
                  </a:lnTo>
                  <a:lnTo>
                    <a:pt x="4974520" y="38100"/>
                  </a:lnTo>
                  <a:lnTo>
                    <a:pt x="4981973" y="36603"/>
                  </a:lnTo>
                  <a:lnTo>
                    <a:pt x="4988028" y="32520"/>
                  </a:lnTo>
                  <a:lnTo>
                    <a:pt x="4992111" y="26465"/>
                  </a:lnTo>
                  <a:lnTo>
                    <a:pt x="4993608" y="19050"/>
                  </a:lnTo>
                  <a:lnTo>
                    <a:pt x="4992111" y="11635"/>
                  </a:lnTo>
                  <a:lnTo>
                    <a:pt x="4988028" y="5579"/>
                  </a:lnTo>
                  <a:lnTo>
                    <a:pt x="4981973" y="1497"/>
                  </a:lnTo>
                  <a:lnTo>
                    <a:pt x="4974558" y="0"/>
                  </a:lnTo>
                  <a:close/>
                </a:path>
                <a:path w="6671309" h="38100">
                  <a:moveTo>
                    <a:pt x="4898320" y="0"/>
                  </a:moveTo>
                  <a:lnTo>
                    <a:pt x="4890866" y="1497"/>
                  </a:lnTo>
                  <a:lnTo>
                    <a:pt x="4884811" y="5579"/>
                  </a:lnTo>
                  <a:lnTo>
                    <a:pt x="4880729" y="11635"/>
                  </a:lnTo>
                  <a:lnTo>
                    <a:pt x="4879232" y="19050"/>
                  </a:lnTo>
                  <a:lnTo>
                    <a:pt x="4880729" y="26465"/>
                  </a:lnTo>
                  <a:lnTo>
                    <a:pt x="4884811" y="32520"/>
                  </a:lnTo>
                  <a:lnTo>
                    <a:pt x="4890866" y="36603"/>
                  </a:lnTo>
                  <a:lnTo>
                    <a:pt x="4898282" y="38100"/>
                  </a:lnTo>
                  <a:lnTo>
                    <a:pt x="4905735" y="36603"/>
                  </a:lnTo>
                  <a:lnTo>
                    <a:pt x="4911790" y="32520"/>
                  </a:lnTo>
                  <a:lnTo>
                    <a:pt x="4915873" y="26465"/>
                  </a:lnTo>
                  <a:lnTo>
                    <a:pt x="4917370" y="19050"/>
                  </a:lnTo>
                  <a:lnTo>
                    <a:pt x="4915873" y="11635"/>
                  </a:lnTo>
                  <a:lnTo>
                    <a:pt x="4911790" y="5579"/>
                  </a:lnTo>
                  <a:lnTo>
                    <a:pt x="4905735" y="1497"/>
                  </a:lnTo>
                  <a:lnTo>
                    <a:pt x="4898320" y="0"/>
                  </a:lnTo>
                  <a:close/>
                </a:path>
                <a:path w="6671309" h="38100">
                  <a:moveTo>
                    <a:pt x="4822082" y="0"/>
                  </a:moveTo>
                  <a:lnTo>
                    <a:pt x="4814628" y="1497"/>
                  </a:lnTo>
                  <a:lnTo>
                    <a:pt x="4808573" y="5579"/>
                  </a:lnTo>
                  <a:lnTo>
                    <a:pt x="4804491" y="11635"/>
                  </a:lnTo>
                  <a:lnTo>
                    <a:pt x="4802994" y="19050"/>
                  </a:lnTo>
                  <a:lnTo>
                    <a:pt x="4804491" y="26465"/>
                  </a:lnTo>
                  <a:lnTo>
                    <a:pt x="4808573" y="32520"/>
                  </a:lnTo>
                  <a:lnTo>
                    <a:pt x="4814628" y="36603"/>
                  </a:lnTo>
                  <a:lnTo>
                    <a:pt x="4822044" y="38100"/>
                  </a:lnTo>
                  <a:lnTo>
                    <a:pt x="4829497" y="36603"/>
                  </a:lnTo>
                  <a:lnTo>
                    <a:pt x="4835552" y="32520"/>
                  </a:lnTo>
                  <a:lnTo>
                    <a:pt x="4839635" y="26465"/>
                  </a:lnTo>
                  <a:lnTo>
                    <a:pt x="4841132" y="19050"/>
                  </a:lnTo>
                  <a:lnTo>
                    <a:pt x="4839635" y="11635"/>
                  </a:lnTo>
                  <a:lnTo>
                    <a:pt x="4835552" y="5579"/>
                  </a:lnTo>
                  <a:lnTo>
                    <a:pt x="4829497" y="1497"/>
                  </a:lnTo>
                  <a:lnTo>
                    <a:pt x="4822082" y="0"/>
                  </a:lnTo>
                  <a:close/>
                </a:path>
                <a:path w="6671309" h="38100">
                  <a:moveTo>
                    <a:pt x="4745844" y="0"/>
                  </a:moveTo>
                  <a:lnTo>
                    <a:pt x="4738390" y="1497"/>
                  </a:lnTo>
                  <a:lnTo>
                    <a:pt x="4732335" y="5579"/>
                  </a:lnTo>
                  <a:lnTo>
                    <a:pt x="4728253" y="11635"/>
                  </a:lnTo>
                  <a:lnTo>
                    <a:pt x="4726756" y="19050"/>
                  </a:lnTo>
                  <a:lnTo>
                    <a:pt x="4728253" y="26465"/>
                  </a:lnTo>
                  <a:lnTo>
                    <a:pt x="4732335" y="32520"/>
                  </a:lnTo>
                  <a:lnTo>
                    <a:pt x="4738390" y="36603"/>
                  </a:lnTo>
                  <a:lnTo>
                    <a:pt x="4745806" y="38100"/>
                  </a:lnTo>
                  <a:lnTo>
                    <a:pt x="4753259" y="36603"/>
                  </a:lnTo>
                  <a:lnTo>
                    <a:pt x="4759314" y="32520"/>
                  </a:lnTo>
                  <a:lnTo>
                    <a:pt x="4763397" y="26465"/>
                  </a:lnTo>
                  <a:lnTo>
                    <a:pt x="4764894" y="19050"/>
                  </a:lnTo>
                  <a:lnTo>
                    <a:pt x="4763397" y="11635"/>
                  </a:lnTo>
                  <a:lnTo>
                    <a:pt x="4759314" y="5579"/>
                  </a:lnTo>
                  <a:lnTo>
                    <a:pt x="4753259" y="1497"/>
                  </a:lnTo>
                  <a:lnTo>
                    <a:pt x="4745844" y="0"/>
                  </a:lnTo>
                  <a:close/>
                </a:path>
                <a:path w="6671309" h="38100">
                  <a:moveTo>
                    <a:pt x="4669606" y="0"/>
                  </a:moveTo>
                  <a:lnTo>
                    <a:pt x="4662152" y="1497"/>
                  </a:lnTo>
                  <a:lnTo>
                    <a:pt x="4656097" y="5579"/>
                  </a:lnTo>
                  <a:lnTo>
                    <a:pt x="4652015" y="11635"/>
                  </a:lnTo>
                  <a:lnTo>
                    <a:pt x="4650518" y="19050"/>
                  </a:lnTo>
                  <a:lnTo>
                    <a:pt x="4652015" y="26465"/>
                  </a:lnTo>
                  <a:lnTo>
                    <a:pt x="4656097" y="32520"/>
                  </a:lnTo>
                  <a:lnTo>
                    <a:pt x="4662152" y="36603"/>
                  </a:lnTo>
                  <a:lnTo>
                    <a:pt x="4669568" y="38100"/>
                  </a:lnTo>
                  <a:lnTo>
                    <a:pt x="4677021" y="36603"/>
                  </a:lnTo>
                  <a:lnTo>
                    <a:pt x="4683076" y="32520"/>
                  </a:lnTo>
                  <a:lnTo>
                    <a:pt x="4687159" y="26465"/>
                  </a:lnTo>
                  <a:lnTo>
                    <a:pt x="4688656" y="19050"/>
                  </a:lnTo>
                  <a:lnTo>
                    <a:pt x="4687159" y="11635"/>
                  </a:lnTo>
                  <a:lnTo>
                    <a:pt x="4683076" y="5579"/>
                  </a:lnTo>
                  <a:lnTo>
                    <a:pt x="4677021" y="1497"/>
                  </a:lnTo>
                  <a:lnTo>
                    <a:pt x="4669606" y="0"/>
                  </a:lnTo>
                  <a:close/>
                </a:path>
                <a:path w="6671309" h="38100">
                  <a:moveTo>
                    <a:pt x="4593368" y="0"/>
                  </a:moveTo>
                  <a:lnTo>
                    <a:pt x="4585914" y="1497"/>
                  </a:lnTo>
                  <a:lnTo>
                    <a:pt x="4579859" y="5579"/>
                  </a:lnTo>
                  <a:lnTo>
                    <a:pt x="4575776" y="11635"/>
                  </a:lnTo>
                  <a:lnTo>
                    <a:pt x="4574280" y="19050"/>
                  </a:lnTo>
                  <a:lnTo>
                    <a:pt x="4575776" y="26465"/>
                  </a:lnTo>
                  <a:lnTo>
                    <a:pt x="4579859" y="32520"/>
                  </a:lnTo>
                  <a:lnTo>
                    <a:pt x="4585914" y="36603"/>
                  </a:lnTo>
                  <a:lnTo>
                    <a:pt x="4593330" y="38100"/>
                  </a:lnTo>
                  <a:lnTo>
                    <a:pt x="4600783" y="36603"/>
                  </a:lnTo>
                  <a:lnTo>
                    <a:pt x="4606838" y="32520"/>
                  </a:lnTo>
                  <a:lnTo>
                    <a:pt x="4610921" y="26465"/>
                  </a:lnTo>
                  <a:lnTo>
                    <a:pt x="4612418" y="19050"/>
                  </a:lnTo>
                  <a:lnTo>
                    <a:pt x="4610921" y="11635"/>
                  </a:lnTo>
                  <a:lnTo>
                    <a:pt x="4606838" y="5579"/>
                  </a:lnTo>
                  <a:lnTo>
                    <a:pt x="4600783" y="1497"/>
                  </a:lnTo>
                  <a:lnTo>
                    <a:pt x="4593368" y="0"/>
                  </a:lnTo>
                  <a:close/>
                </a:path>
                <a:path w="6671309" h="38100">
                  <a:moveTo>
                    <a:pt x="4517130" y="0"/>
                  </a:moveTo>
                  <a:lnTo>
                    <a:pt x="4509676" y="1497"/>
                  </a:lnTo>
                  <a:lnTo>
                    <a:pt x="4503621" y="5579"/>
                  </a:lnTo>
                  <a:lnTo>
                    <a:pt x="4499538" y="11635"/>
                  </a:lnTo>
                  <a:lnTo>
                    <a:pt x="4498041" y="19050"/>
                  </a:lnTo>
                  <a:lnTo>
                    <a:pt x="4499538" y="26465"/>
                  </a:lnTo>
                  <a:lnTo>
                    <a:pt x="4503621" y="32520"/>
                  </a:lnTo>
                  <a:lnTo>
                    <a:pt x="4509676" y="36603"/>
                  </a:lnTo>
                  <a:lnTo>
                    <a:pt x="4517091" y="38100"/>
                  </a:lnTo>
                  <a:lnTo>
                    <a:pt x="4524545" y="36603"/>
                  </a:lnTo>
                  <a:lnTo>
                    <a:pt x="4530600" y="32520"/>
                  </a:lnTo>
                  <a:lnTo>
                    <a:pt x="4534682" y="26465"/>
                  </a:lnTo>
                  <a:lnTo>
                    <a:pt x="4536180" y="19050"/>
                  </a:lnTo>
                  <a:lnTo>
                    <a:pt x="4534682" y="11635"/>
                  </a:lnTo>
                  <a:lnTo>
                    <a:pt x="4530600" y="5579"/>
                  </a:lnTo>
                  <a:lnTo>
                    <a:pt x="4524545" y="1497"/>
                  </a:lnTo>
                  <a:lnTo>
                    <a:pt x="4517130" y="0"/>
                  </a:lnTo>
                  <a:close/>
                </a:path>
                <a:path w="6671309" h="38100">
                  <a:moveTo>
                    <a:pt x="4440891" y="0"/>
                  </a:moveTo>
                  <a:lnTo>
                    <a:pt x="4433438" y="1497"/>
                  </a:lnTo>
                  <a:lnTo>
                    <a:pt x="4427383" y="5579"/>
                  </a:lnTo>
                  <a:lnTo>
                    <a:pt x="4423300" y="11635"/>
                  </a:lnTo>
                  <a:lnTo>
                    <a:pt x="4421803" y="19050"/>
                  </a:lnTo>
                  <a:lnTo>
                    <a:pt x="4423300" y="26465"/>
                  </a:lnTo>
                  <a:lnTo>
                    <a:pt x="4427383" y="32520"/>
                  </a:lnTo>
                  <a:lnTo>
                    <a:pt x="4433438" y="36603"/>
                  </a:lnTo>
                  <a:lnTo>
                    <a:pt x="4440853" y="38100"/>
                  </a:lnTo>
                  <a:lnTo>
                    <a:pt x="4448306" y="36603"/>
                  </a:lnTo>
                  <a:lnTo>
                    <a:pt x="4454362" y="32520"/>
                  </a:lnTo>
                  <a:lnTo>
                    <a:pt x="4458444" y="26465"/>
                  </a:lnTo>
                  <a:lnTo>
                    <a:pt x="4459941" y="19050"/>
                  </a:lnTo>
                  <a:lnTo>
                    <a:pt x="4458444" y="11635"/>
                  </a:lnTo>
                  <a:lnTo>
                    <a:pt x="4454362" y="5579"/>
                  </a:lnTo>
                  <a:lnTo>
                    <a:pt x="4448306" y="1497"/>
                  </a:lnTo>
                  <a:lnTo>
                    <a:pt x="4440891" y="0"/>
                  </a:lnTo>
                  <a:close/>
                </a:path>
                <a:path w="6671309" h="38100">
                  <a:moveTo>
                    <a:pt x="4364653" y="0"/>
                  </a:moveTo>
                  <a:lnTo>
                    <a:pt x="4357200" y="1497"/>
                  </a:lnTo>
                  <a:lnTo>
                    <a:pt x="4351145" y="5579"/>
                  </a:lnTo>
                  <a:lnTo>
                    <a:pt x="4347062" y="11635"/>
                  </a:lnTo>
                  <a:lnTo>
                    <a:pt x="4345565" y="19050"/>
                  </a:lnTo>
                  <a:lnTo>
                    <a:pt x="4347062" y="26465"/>
                  </a:lnTo>
                  <a:lnTo>
                    <a:pt x="4351145" y="32520"/>
                  </a:lnTo>
                  <a:lnTo>
                    <a:pt x="4357200" y="36603"/>
                  </a:lnTo>
                  <a:lnTo>
                    <a:pt x="4364615" y="38100"/>
                  </a:lnTo>
                  <a:lnTo>
                    <a:pt x="4372068" y="36603"/>
                  </a:lnTo>
                  <a:lnTo>
                    <a:pt x="4378124" y="32520"/>
                  </a:lnTo>
                  <a:lnTo>
                    <a:pt x="4382206" y="26465"/>
                  </a:lnTo>
                  <a:lnTo>
                    <a:pt x="4383703" y="19050"/>
                  </a:lnTo>
                  <a:lnTo>
                    <a:pt x="4382206" y="11635"/>
                  </a:lnTo>
                  <a:lnTo>
                    <a:pt x="4378124" y="5579"/>
                  </a:lnTo>
                  <a:lnTo>
                    <a:pt x="4372068" y="1497"/>
                  </a:lnTo>
                  <a:lnTo>
                    <a:pt x="4364653" y="0"/>
                  </a:lnTo>
                  <a:close/>
                </a:path>
                <a:path w="6671309" h="38100">
                  <a:moveTo>
                    <a:pt x="4288415" y="0"/>
                  </a:moveTo>
                  <a:lnTo>
                    <a:pt x="4280962" y="1497"/>
                  </a:lnTo>
                  <a:lnTo>
                    <a:pt x="4274907" y="5579"/>
                  </a:lnTo>
                  <a:lnTo>
                    <a:pt x="4270824" y="11635"/>
                  </a:lnTo>
                  <a:lnTo>
                    <a:pt x="4269327" y="19050"/>
                  </a:lnTo>
                  <a:lnTo>
                    <a:pt x="4270824" y="26465"/>
                  </a:lnTo>
                  <a:lnTo>
                    <a:pt x="4274907" y="32520"/>
                  </a:lnTo>
                  <a:lnTo>
                    <a:pt x="4280962" y="36603"/>
                  </a:lnTo>
                  <a:lnTo>
                    <a:pt x="4288377" y="38100"/>
                  </a:lnTo>
                  <a:lnTo>
                    <a:pt x="4295830" y="36603"/>
                  </a:lnTo>
                  <a:lnTo>
                    <a:pt x="4301885" y="32520"/>
                  </a:lnTo>
                  <a:lnTo>
                    <a:pt x="4305968" y="26465"/>
                  </a:lnTo>
                  <a:lnTo>
                    <a:pt x="4307465" y="19050"/>
                  </a:lnTo>
                  <a:lnTo>
                    <a:pt x="4305968" y="11635"/>
                  </a:lnTo>
                  <a:lnTo>
                    <a:pt x="4301885" y="5579"/>
                  </a:lnTo>
                  <a:lnTo>
                    <a:pt x="4295830" y="1497"/>
                  </a:lnTo>
                  <a:lnTo>
                    <a:pt x="4288415" y="0"/>
                  </a:lnTo>
                  <a:close/>
                </a:path>
                <a:path w="6671309" h="38100">
                  <a:moveTo>
                    <a:pt x="4212177" y="0"/>
                  </a:moveTo>
                  <a:lnTo>
                    <a:pt x="4204724" y="1497"/>
                  </a:lnTo>
                  <a:lnTo>
                    <a:pt x="4198669" y="5579"/>
                  </a:lnTo>
                  <a:lnTo>
                    <a:pt x="4194586" y="11635"/>
                  </a:lnTo>
                  <a:lnTo>
                    <a:pt x="4193089" y="19050"/>
                  </a:lnTo>
                  <a:lnTo>
                    <a:pt x="4194586" y="26465"/>
                  </a:lnTo>
                  <a:lnTo>
                    <a:pt x="4198669" y="32520"/>
                  </a:lnTo>
                  <a:lnTo>
                    <a:pt x="4204724" y="36603"/>
                  </a:lnTo>
                  <a:lnTo>
                    <a:pt x="4212139" y="38100"/>
                  </a:lnTo>
                  <a:lnTo>
                    <a:pt x="4219592" y="36603"/>
                  </a:lnTo>
                  <a:lnTo>
                    <a:pt x="4225647" y="32520"/>
                  </a:lnTo>
                  <a:lnTo>
                    <a:pt x="4229730" y="26465"/>
                  </a:lnTo>
                  <a:lnTo>
                    <a:pt x="4231227" y="19050"/>
                  </a:lnTo>
                  <a:lnTo>
                    <a:pt x="4229730" y="11635"/>
                  </a:lnTo>
                  <a:lnTo>
                    <a:pt x="4225647" y="5579"/>
                  </a:lnTo>
                  <a:lnTo>
                    <a:pt x="4219592" y="1497"/>
                  </a:lnTo>
                  <a:lnTo>
                    <a:pt x="4212177" y="0"/>
                  </a:lnTo>
                  <a:close/>
                </a:path>
                <a:path w="6671309" h="38100">
                  <a:moveTo>
                    <a:pt x="4135939" y="0"/>
                  </a:moveTo>
                  <a:lnTo>
                    <a:pt x="4128486" y="1497"/>
                  </a:lnTo>
                  <a:lnTo>
                    <a:pt x="4122431" y="5579"/>
                  </a:lnTo>
                  <a:lnTo>
                    <a:pt x="4118348" y="11635"/>
                  </a:lnTo>
                  <a:lnTo>
                    <a:pt x="4116851" y="19050"/>
                  </a:lnTo>
                  <a:lnTo>
                    <a:pt x="4118348" y="26465"/>
                  </a:lnTo>
                  <a:lnTo>
                    <a:pt x="4122431" y="32520"/>
                  </a:lnTo>
                  <a:lnTo>
                    <a:pt x="4128486" y="36603"/>
                  </a:lnTo>
                  <a:lnTo>
                    <a:pt x="4135901" y="38100"/>
                  </a:lnTo>
                  <a:lnTo>
                    <a:pt x="4143354" y="36603"/>
                  </a:lnTo>
                  <a:lnTo>
                    <a:pt x="4149409" y="32520"/>
                  </a:lnTo>
                  <a:lnTo>
                    <a:pt x="4153492" y="26465"/>
                  </a:lnTo>
                  <a:lnTo>
                    <a:pt x="4154989" y="19050"/>
                  </a:lnTo>
                  <a:lnTo>
                    <a:pt x="4153492" y="11635"/>
                  </a:lnTo>
                  <a:lnTo>
                    <a:pt x="4149409" y="5579"/>
                  </a:lnTo>
                  <a:lnTo>
                    <a:pt x="4143354" y="1497"/>
                  </a:lnTo>
                  <a:lnTo>
                    <a:pt x="4135939" y="0"/>
                  </a:lnTo>
                  <a:close/>
                </a:path>
                <a:path w="6671309" h="38100">
                  <a:moveTo>
                    <a:pt x="4059701" y="0"/>
                  </a:moveTo>
                  <a:lnTo>
                    <a:pt x="4052248" y="1497"/>
                  </a:lnTo>
                  <a:lnTo>
                    <a:pt x="4046193" y="5579"/>
                  </a:lnTo>
                  <a:lnTo>
                    <a:pt x="4042110" y="11635"/>
                  </a:lnTo>
                  <a:lnTo>
                    <a:pt x="4040613" y="19050"/>
                  </a:lnTo>
                  <a:lnTo>
                    <a:pt x="4042110" y="26465"/>
                  </a:lnTo>
                  <a:lnTo>
                    <a:pt x="4046193" y="32520"/>
                  </a:lnTo>
                  <a:lnTo>
                    <a:pt x="4052248" y="36603"/>
                  </a:lnTo>
                  <a:lnTo>
                    <a:pt x="4059663" y="38100"/>
                  </a:lnTo>
                  <a:lnTo>
                    <a:pt x="4067116" y="36603"/>
                  </a:lnTo>
                  <a:lnTo>
                    <a:pt x="4073171" y="32520"/>
                  </a:lnTo>
                  <a:lnTo>
                    <a:pt x="4077254" y="26465"/>
                  </a:lnTo>
                  <a:lnTo>
                    <a:pt x="4078751" y="19050"/>
                  </a:lnTo>
                  <a:lnTo>
                    <a:pt x="4077254" y="11635"/>
                  </a:lnTo>
                  <a:lnTo>
                    <a:pt x="4073171" y="5579"/>
                  </a:lnTo>
                  <a:lnTo>
                    <a:pt x="4067116" y="1497"/>
                  </a:lnTo>
                  <a:lnTo>
                    <a:pt x="4059701" y="0"/>
                  </a:lnTo>
                  <a:close/>
                </a:path>
                <a:path w="6671309" h="38100">
                  <a:moveTo>
                    <a:pt x="3983463" y="0"/>
                  </a:moveTo>
                  <a:lnTo>
                    <a:pt x="3976010" y="1497"/>
                  </a:lnTo>
                  <a:lnTo>
                    <a:pt x="3969954" y="5579"/>
                  </a:lnTo>
                  <a:lnTo>
                    <a:pt x="3965872" y="11635"/>
                  </a:lnTo>
                  <a:lnTo>
                    <a:pt x="3964375" y="19050"/>
                  </a:lnTo>
                  <a:lnTo>
                    <a:pt x="3965872" y="26465"/>
                  </a:lnTo>
                  <a:lnTo>
                    <a:pt x="3969954" y="32520"/>
                  </a:lnTo>
                  <a:lnTo>
                    <a:pt x="3976010" y="36603"/>
                  </a:lnTo>
                  <a:lnTo>
                    <a:pt x="3983425" y="38100"/>
                  </a:lnTo>
                  <a:lnTo>
                    <a:pt x="3990878" y="36603"/>
                  </a:lnTo>
                  <a:lnTo>
                    <a:pt x="3996933" y="32520"/>
                  </a:lnTo>
                  <a:lnTo>
                    <a:pt x="4001016" y="26465"/>
                  </a:lnTo>
                  <a:lnTo>
                    <a:pt x="4002513" y="19050"/>
                  </a:lnTo>
                  <a:lnTo>
                    <a:pt x="4001016" y="11635"/>
                  </a:lnTo>
                  <a:lnTo>
                    <a:pt x="3996933" y="5579"/>
                  </a:lnTo>
                  <a:lnTo>
                    <a:pt x="3990878" y="1497"/>
                  </a:lnTo>
                  <a:lnTo>
                    <a:pt x="3983463" y="0"/>
                  </a:lnTo>
                  <a:close/>
                </a:path>
                <a:path w="6671309" h="38100">
                  <a:moveTo>
                    <a:pt x="3907225" y="0"/>
                  </a:moveTo>
                  <a:lnTo>
                    <a:pt x="3899772" y="1497"/>
                  </a:lnTo>
                  <a:lnTo>
                    <a:pt x="3893716" y="5579"/>
                  </a:lnTo>
                  <a:lnTo>
                    <a:pt x="3889634" y="11635"/>
                  </a:lnTo>
                  <a:lnTo>
                    <a:pt x="3888137" y="19050"/>
                  </a:lnTo>
                  <a:lnTo>
                    <a:pt x="3889634" y="26465"/>
                  </a:lnTo>
                  <a:lnTo>
                    <a:pt x="3893716" y="32520"/>
                  </a:lnTo>
                  <a:lnTo>
                    <a:pt x="3899772" y="36603"/>
                  </a:lnTo>
                  <a:lnTo>
                    <a:pt x="3907187" y="38100"/>
                  </a:lnTo>
                  <a:lnTo>
                    <a:pt x="3914640" y="36603"/>
                  </a:lnTo>
                  <a:lnTo>
                    <a:pt x="3920695" y="32520"/>
                  </a:lnTo>
                  <a:lnTo>
                    <a:pt x="3924778" y="26465"/>
                  </a:lnTo>
                  <a:lnTo>
                    <a:pt x="3926275" y="19050"/>
                  </a:lnTo>
                  <a:lnTo>
                    <a:pt x="3924778" y="11635"/>
                  </a:lnTo>
                  <a:lnTo>
                    <a:pt x="3920695" y="5579"/>
                  </a:lnTo>
                  <a:lnTo>
                    <a:pt x="3914640" y="1497"/>
                  </a:lnTo>
                  <a:lnTo>
                    <a:pt x="3907225" y="0"/>
                  </a:lnTo>
                  <a:close/>
                </a:path>
                <a:path w="6671309" h="38100">
                  <a:moveTo>
                    <a:pt x="3830987" y="0"/>
                  </a:moveTo>
                  <a:lnTo>
                    <a:pt x="3823534" y="1497"/>
                  </a:lnTo>
                  <a:lnTo>
                    <a:pt x="3817478" y="5579"/>
                  </a:lnTo>
                  <a:lnTo>
                    <a:pt x="3813396" y="11635"/>
                  </a:lnTo>
                  <a:lnTo>
                    <a:pt x="3811899" y="19050"/>
                  </a:lnTo>
                  <a:lnTo>
                    <a:pt x="3813396" y="26465"/>
                  </a:lnTo>
                  <a:lnTo>
                    <a:pt x="3817478" y="32520"/>
                  </a:lnTo>
                  <a:lnTo>
                    <a:pt x="3823534" y="36603"/>
                  </a:lnTo>
                  <a:lnTo>
                    <a:pt x="3830949" y="38100"/>
                  </a:lnTo>
                  <a:lnTo>
                    <a:pt x="3838402" y="36603"/>
                  </a:lnTo>
                  <a:lnTo>
                    <a:pt x="3844457" y="32520"/>
                  </a:lnTo>
                  <a:lnTo>
                    <a:pt x="3848540" y="26465"/>
                  </a:lnTo>
                  <a:lnTo>
                    <a:pt x="3850037" y="19050"/>
                  </a:lnTo>
                  <a:lnTo>
                    <a:pt x="3848540" y="11635"/>
                  </a:lnTo>
                  <a:lnTo>
                    <a:pt x="3844457" y="5579"/>
                  </a:lnTo>
                  <a:lnTo>
                    <a:pt x="3838402" y="1497"/>
                  </a:lnTo>
                  <a:lnTo>
                    <a:pt x="3830987" y="0"/>
                  </a:lnTo>
                  <a:close/>
                </a:path>
                <a:path w="6671309" h="38100">
                  <a:moveTo>
                    <a:pt x="3754749" y="1"/>
                  </a:moveTo>
                  <a:lnTo>
                    <a:pt x="3747296" y="1498"/>
                  </a:lnTo>
                  <a:lnTo>
                    <a:pt x="3741241" y="5580"/>
                  </a:lnTo>
                  <a:lnTo>
                    <a:pt x="3737159" y="11635"/>
                  </a:lnTo>
                  <a:lnTo>
                    <a:pt x="3735662" y="19051"/>
                  </a:lnTo>
                  <a:lnTo>
                    <a:pt x="3737159" y="26466"/>
                  </a:lnTo>
                  <a:lnTo>
                    <a:pt x="3741241" y="32521"/>
                  </a:lnTo>
                  <a:lnTo>
                    <a:pt x="3747296" y="36604"/>
                  </a:lnTo>
                  <a:lnTo>
                    <a:pt x="3754712" y="38101"/>
                  </a:lnTo>
                  <a:lnTo>
                    <a:pt x="3762164" y="36604"/>
                  </a:lnTo>
                  <a:lnTo>
                    <a:pt x="3768219" y="32521"/>
                  </a:lnTo>
                  <a:lnTo>
                    <a:pt x="3772302" y="26466"/>
                  </a:lnTo>
                  <a:lnTo>
                    <a:pt x="3773799" y="19051"/>
                  </a:lnTo>
                  <a:lnTo>
                    <a:pt x="3772302" y="11635"/>
                  </a:lnTo>
                  <a:lnTo>
                    <a:pt x="3768219" y="5580"/>
                  </a:lnTo>
                  <a:lnTo>
                    <a:pt x="3762164" y="1498"/>
                  </a:lnTo>
                  <a:lnTo>
                    <a:pt x="3754749" y="1"/>
                  </a:lnTo>
                  <a:close/>
                </a:path>
                <a:path w="6671309" h="38100">
                  <a:moveTo>
                    <a:pt x="3678512" y="1"/>
                  </a:moveTo>
                  <a:lnTo>
                    <a:pt x="3671058" y="1498"/>
                  </a:lnTo>
                  <a:lnTo>
                    <a:pt x="3665003" y="5580"/>
                  </a:lnTo>
                  <a:lnTo>
                    <a:pt x="3660921" y="11635"/>
                  </a:lnTo>
                  <a:lnTo>
                    <a:pt x="3659424" y="19051"/>
                  </a:lnTo>
                  <a:lnTo>
                    <a:pt x="3660921" y="26466"/>
                  </a:lnTo>
                  <a:lnTo>
                    <a:pt x="3665003" y="32521"/>
                  </a:lnTo>
                  <a:lnTo>
                    <a:pt x="3671058" y="36604"/>
                  </a:lnTo>
                  <a:lnTo>
                    <a:pt x="3678474" y="38101"/>
                  </a:lnTo>
                  <a:lnTo>
                    <a:pt x="3685927" y="36604"/>
                  </a:lnTo>
                  <a:lnTo>
                    <a:pt x="3691982" y="32521"/>
                  </a:lnTo>
                  <a:lnTo>
                    <a:pt x="3696065" y="26466"/>
                  </a:lnTo>
                  <a:lnTo>
                    <a:pt x="3697562" y="19051"/>
                  </a:lnTo>
                  <a:lnTo>
                    <a:pt x="3696065" y="11635"/>
                  </a:lnTo>
                  <a:lnTo>
                    <a:pt x="3691982" y="5580"/>
                  </a:lnTo>
                  <a:lnTo>
                    <a:pt x="3685927" y="1498"/>
                  </a:lnTo>
                  <a:lnTo>
                    <a:pt x="3678512" y="1"/>
                  </a:lnTo>
                  <a:close/>
                </a:path>
                <a:path w="6671309" h="38100">
                  <a:moveTo>
                    <a:pt x="3602274" y="1"/>
                  </a:moveTo>
                  <a:lnTo>
                    <a:pt x="3594820" y="1498"/>
                  </a:lnTo>
                  <a:lnTo>
                    <a:pt x="3588765" y="5580"/>
                  </a:lnTo>
                  <a:lnTo>
                    <a:pt x="3584682" y="11635"/>
                  </a:lnTo>
                  <a:lnTo>
                    <a:pt x="3583186" y="19051"/>
                  </a:lnTo>
                  <a:lnTo>
                    <a:pt x="3584682" y="26466"/>
                  </a:lnTo>
                  <a:lnTo>
                    <a:pt x="3588765" y="32521"/>
                  </a:lnTo>
                  <a:lnTo>
                    <a:pt x="3594820" y="36604"/>
                  </a:lnTo>
                  <a:lnTo>
                    <a:pt x="3602236" y="38101"/>
                  </a:lnTo>
                  <a:lnTo>
                    <a:pt x="3609689" y="36604"/>
                  </a:lnTo>
                  <a:lnTo>
                    <a:pt x="3615744" y="32521"/>
                  </a:lnTo>
                  <a:lnTo>
                    <a:pt x="3619827" y="26466"/>
                  </a:lnTo>
                  <a:lnTo>
                    <a:pt x="3621324" y="19051"/>
                  </a:lnTo>
                  <a:lnTo>
                    <a:pt x="3619827" y="11635"/>
                  </a:lnTo>
                  <a:lnTo>
                    <a:pt x="3615744" y="5580"/>
                  </a:lnTo>
                  <a:lnTo>
                    <a:pt x="3609689" y="1498"/>
                  </a:lnTo>
                  <a:lnTo>
                    <a:pt x="3602274" y="1"/>
                  </a:lnTo>
                  <a:close/>
                </a:path>
                <a:path w="6671309" h="38100">
                  <a:moveTo>
                    <a:pt x="3526036" y="1"/>
                  </a:moveTo>
                  <a:lnTo>
                    <a:pt x="3518582" y="1498"/>
                  </a:lnTo>
                  <a:lnTo>
                    <a:pt x="3512527" y="5580"/>
                  </a:lnTo>
                  <a:lnTo>
                    <a:pt x="3508444" y="11635"/>
                  </a:lnTo>
                  <a:lnTo>
                    <a:pt x="3506947" y="19051"/>
                  </a:lnTo>
                  <a:lnTo>
                    <a:pt x="3508444" y="26466"/>
                  </a:lnTo>
                  <a:lnTo>
                    <a:pt x="3512527" y="32521"/>
                  </a:lnTo>
                  <a:lnTo>
                    <a:pt x="3518582" y="36604"/>
                  </a:lnTo>
                  <a:lnTo>
                    <a:pt x="3525997" y="38101"/>
                  </a:lnTo>
                  <a:lnTo>
                    <a:pt x="3533450" y="36604"/>
                  </a:lnTo>
                  <a:lnTo>
                    <a:pt x="3539506" y="32521"/>
                  </a:lnTo>
                  <a:lnTo>
                    <a:pt x="3543588" y="26466"/>
                  </a:lnTo>
                  <a:lnTo>
                    <a:pt x="3545086" y="19051"/>
                  </a:lnTo>
                  <a:lnTo>
                    <a:pt x="3543588" y="11635"/>
                  </a:lnTo>
                  <a:lnTo>
                    <a:pt x="3539506" y="5580"/>
                  </a:lnTo>
                  <a:lnTo>
                    <a:pt x="3533450" y="1498"/>
                  </a:lnTo>
                  <a:lnTo>
                    <a:pt x="3526036" y="1"/>
                  </a:lnTo>
                  <a:close/>
                </a:path>
                <a:path w="6671309" h="38100">
                  <a:moveTo>
                    <a:pt x="3449797" y="1"/>
                  </a:moveTo>
                  <a:lnTo>
                    <a:pt x="3442344" y="1498"/>
                  </a:lnTo>
                  <a:lnTo>
                    <a:pt x="3436289" y="5580"/>
                  </a:lnTo>
                  <a:lnTo>
                    <a:pt x="3432206" y="11635"/>
                  </a:lnTo>
                  <a:lnTo>
                    <a:pt x="3430709" y="19051"/>
                  </a:lnTo>
                  <a:lnTo>
                    <a:pt x="3432206" y="26466"/>
                  </a:lnTo>
                  <a:lnTo>
                    <a:pt x="3436289" y="32521"/>
                  </a:lnTo>
                  <a:lnTo>
                    <a:pt x="3442344" y="36604"/>
                  </a:lnTo>
                  <a:lnTo>
                    <a:pt x="3449759" y="38101"/>
                  </a:lnTo>
                  <a:lnTo>
                    <a:pt x="3457212" y="36604"/>
                  </a:lnTo>
                  <a:lnTo>
                    <a:pt x="3463268" y="32521"/>
                  </a:lnTo>
                  <a:lnTo>
                    <a:pt x="3467350" y="26466"/>
                  </a:lnTo>
                  <a:lnTo>
                    <a:pt x="3468847" y="19051"/>
                  </a:lnTo>
                  <a:lnTo>
                    <a:pt x="3467350" y="11635"/>
                  </a:lnTo>
                  <a:lnTo>
                    <a:pt x="3463268" y="5580"/>
                  </a:lnTo>
                  <a:lnTo>
                    <a:pt x="3457212" y="1498"/>
                  </a:lnTo>
                  <a:lnTo>
                    <a:pt x="3449797" y="1"/>
                  </a:lnTo>
                  <a:close/>
                </a:path>
                <a:path w="6671309" h="38100">
                  <a:moveTo>
                    <a:pt x="3373559" y="1"/>
                  </a:moveTo>
                  <a:lnTo>
                    <a:pt x="3366106" y="1498"/>
                  </a:lnTo>
                  <a:lnTo>
                    <a:pt x="3360051" y="5580"/>
                  </a:lnTo>
                  <a:lnTo>
                    <a:pt x="3355968" y="11635"/>
                  </a:lnTo>
                  <a:lnTo>
                    <a:pt x="3354471" y="19051"/>
                  </a:lnTo>
                  <a:lnTo>
                    <a:pt x="3355968" y="26466"/>
                  </a:lnTo>
                  <a:lnTo>
                    <a:pt x="3360051" y="32521"/>
                  </a:lnTo>
                  <a:lnTo>
                    <a:pt x="3366106" y="36604"/>
                  </a:lnTo>
                  <a:lnTo>
                    <a:pt x="3373521" y="38101"/>
                  </a:lnTo>
                  <a:lnTo>
                    <a:pt x="3380974" y="36604"/>
                  </a:lnTo>
                  <a:lnTo>
                    <a:pt x="3387030" y="32521"/>
                  </a:lnTo>
                  <a:lnTo>
                    <a:pt x="3391112" y="26466"/>
                  </a:lnTo>
                  <a:lnTo>
                    <a:pt x="3392609" y="19051"/>
                  </a:lnTo>
                  <a:lnTo>
                    <a:pt x="3391112" y="11635"/>
                  </a:lnTo>
                  <a:lnTo>
                    <a:pt x="3387030" y="5580"/>
                  </a:lnTo>
                  <a:lnTo>
                    <a:pt x="3380974" y="1498"/>
                  </a:lnTo>
                  <a:lnTo>
                    <a:pt x="3373559" y="1"/>
                  </a:lnTo>
                  <a:close/>
                </a:path>
                <a:path w="6671309" h="38100">
                  <a:moveTo>
                    <a:pt x="3297321" y="1"/>
                  </a:moveTo>
                  <a:lnTo>
                    <a:pt x="3289868" y="1498"/>
                  </a:lnTo>
                  <a:lnTo>
                    <a:pt x="3283813" y="5580"/>
                  </a:lnTo>
                  <a:lnTo>
                    <a:pt x="3279730" y="11635"/>
                  </a:lnTo>
                  <a:lnTo>
                    <a:pt x="3278233" y="19051"/>
                  </a:lnTo>
                  <a:lnTo>
                    <a:pt x="3279730" y="26466"/>
                  </a:lnTo>
                  <a:lnTo>
                    <a:pt x="3283813" y="32521"/>
                  </a:lnTo>
                  <a:lnTo>
                    <a:pt x="3289868" y="36604"/>
                  </a:lnTo>
                  <a:lnTo>
                    <a:pt x="3297283" y="38101"/>
                  </a:lnTo>
                  <a:lnTo>
                    <a:pt x="3304736" y="36604"/>
                  </a:lnTo>
                  <a:lnTo>
                    <a:pt x="3310791" y="32521"/>
                  </a:lnTo>
                  <a:lnTo>
                    <a:pt x="3314874" y="26466"/>
                  </a:lnTo>
                  <a:lnTo>
                    <a:pt x="3316371" y="19051"/>
                  </a:lnTo>
                  <a:lnTo>
                    <a:pt x="3314874" y="11635"/>
                  </a:lnTo>
                  <a:lnTo>
                    <a:pt x="3310791" y="5580"/>
                  </a:lnTo>
                  <a:lnTo>
                    <a:pt x="3304736" y="1498"/>
                  </a:lnTo>
                  <a:lnTo>
                    <a:pt x="3297321" y="1"/>
                  </a:lnTo>
                  <a:close/>
                </a:path>
                <a:path w="6671309" h="38100">
                  <a:moveTo>
                    <a:pt x="3221083" y="1"/>
                  </a:moveTo>
                  <a:lnTo>
                    <a:pt x="3213630" y="1498"/>
                  </a:lnTo>
                  <a:lnTo>
                    <a:pt x="3207575" y="5580"/>
                  </a:lnTo>
                  <a:lnTo>
                    <a:pt x="3203492" y="11635"/>
                  </a:lnTo>
                  <a:lnTo>
                    <a:pt x="3201995" y="19051"/>
                  </a:lnTo>
                  <a:lnTo>
                    <a:pt x="3203492" y="26466"/>
                  </a:lnTo>
                  <a:lnTo>
                    <a:pt x="3207575" y="32521"/>
                  </a:lnTo>
                  <a:lnTo>
                    <a:pt x="3213630" y="36604"/>
                  </a:lnTo>
                  <a:lnTo>
                    <a:pt x="3221045" y="38101"/>
                  </a:lnTo>
                  <a:lnTo>
                    <a:pt x="3228498" y="36604"/>
                  </a:lnTo>
                  <a:lnTo>
                    <a:pt x="3234553" y="32521"/>
                  </a:lnTo>
                  <a:lnTo>
                    <a:pt x="3238636" y="26466"/>
                  </a:lnTo>
                  <a:lnTo>
                    <a:pt x="3240133" y="19051"/>
                  </a:lnTo>
                  <a:lnTo>
                    <a:pt x="3238636" y="11635"/>
                  </a:lnTo>
                  <a:lnTo>
                    <a:pt x="3234553" y="5580"/>
                  </a:lnTo>
                  <a:lnTo>
                    <a:pt x="3228498" y="1498"/>
                  </a:lnTo>
                  <a:lnTo>
                    <a:pt x="3221083" y="1"/>
                  </a:lnTo>
                  <a:close/>
                </a:path>
                <a:path w="6671309" h="38100">
                  <a:moveTo>
                    <a:pt x="3144845" y="1"/>
                  </a:moveTo>
                  <a:lnTo>
                    <a:pt x="3137392" y="1498"/>
                  </a:lnTo>
                  <a:lnTo>
                    <a:pt x="3131337" y="5580"/>
                  </a:lnTo>
                  <a:lnTo>
                    <a:pt x="3127254" y="11635"/>
                  </a:lnTo>
                  <a:lnTo>
                    <a:pt x="3125757" y="19051"/>
                  </a:lnTo>
                  <a:lnTo>
                    <a:pt x="3127254" y="26466"/>
                  </a:lnTo>
                  <a:lnTo>
                    <a:pt x="3131337" y="32521"/>
                  </a:lnTo>
                  <a:lnTo>
                    <a:pt x="3137392" y="36604"/>
                  </a:lnTo>
                  <a:lnTo>
                    <a:pt x="3144807" y="38101"/>
                  </a:lnTo>
                  <a:lnTo>
                    <a:pt x="3152260" y="36604"/>
                  </a:lnTo>
                  <a:lnTo>
                    <a:pt x="3158315" y="32521"/>
                  </a:lnTo>
                  <a:lnTo>
                    <a:pt x="3162398" y="26466"/>
                  </a:lnTo>
                  <a:lnTo>
                    <a:pt x="3163895" y="19051"/>
                  </a:lnTo>
                  <a:lnTo>
                    <a:pt x="3162398" y="11635"/>
                  </a:lnTo>
                  <a:lnTo>
                    <a:pt x="3158315" y="5580"/>
                  </a:lnTo>
                  <a:lnTo>
                    <a:pt x="3152260" y="1498"/>
                  </a:lnTo>
                  <a:lnTo>
                    <a:pt x="3144845" y="1"/>
                  </a:lnTo>
                  <a:close/>
                </a:path>
                <a:path w="6671309" h="38100">
                  <a:moveTo>
                    <a:pt x="3068607" y="1"/>
                  </a:moveTo>
                  <a:lnTo>
                    <a:pt x="3061154" y="1498"/>
                  </a:lnTo>
                  <a:lnTo>
                    <a:pt x="3055099" y="5580"/>
                  </a:lnTo>
                  <a:lnTo>
                    <a:pt x="3051016" y="11635"/>
                  </a:lnTo>
                  <a:lnTo>
                    <a:pt x="3049519" y="19051"/>
                  </a:lnTo>
                  <a:lnTo>
                    <a:pt x="3051016" y="26466"/>
                  </a:lnTo>
                  <a:lnTo>
                    <a:pt x="3055099" y="32521"/>
                  </a:lnTo>
                  <a:lnTo>
                    <a:pt x="3061154" y="36604"/>
                  </a:lnTo>
                  <a:lnTo>
                    <a:pt x="3068569" y="38101"/>
                  </a:lnTo>
                  <a:lnTo>
                    <a:pt x="3076022" y="36604"/>
                  </a:lnTo>
                  <a:lnTo>
                    <a:pt x="3082077" y="32521"/>
                  </a:lnTo>
                  <a:lnTo>
                    <a:pt x="3086160" y="26466"/>
                  </a:lnTo>
                  <a:lnTo>
                    <a:pt x="3087657" y="19051"/>
                  </a:lnTo>
                  <a:lnTo>
                    <a:pt x="3086160" y="11635"/>
                  </a:lnTo>
                  <a:lnTo>
                    <a:pt x="3082077" y="5580"/>
                  </a:lnTo>
                  <a:lnTo>
                    <a:pt x="3076022" y="1498"/>
                  </a:lnTo>
                  <a:lnTo>
                    <a:pt x="3068607" y="1"/>
                  </a:lnTo>
                  <a:close/>
                </a:path>
                <a:path w="6671309" h="38100">
                  <a:moveTo>
                    <a:pt x="2992369" y="1"/>
                  </a:moveTo>
                  <a:lnTo>
                    <a:pt x="2984916" y="1498"/>
                  </a:lnTo>
                  <a:lnTo>
                    <a:pt x="2978860" y="5580"/>
                  </a:lnTo>
                  <a:lnTo>
                    <a:pt x="2974778" y="11635"/>
                  </a:lnTo>
                  <a:lnTo>
                    <a:pt x="2973281" y="19051"/>
                  </a:lnTo>
                  <a:lnTo>
                    <a:pt x="2974778" y="26466"/>
                  </a:lnTo>
                  <a:lnTo>
                    <a:pt x="2978860" y="32521"/>
                  </a:lnTo>
                  <a:lnTo>
                    <a:pt x="2984916" y="36604"/>
                  </a:lnTo>
                  <a:lnTo>
                    <a:pt x="2992331" y="38101"/>
                  </a:lnTo>
                  <a:lnTo>
                    <a:pt x="2999784" y="36604"/>
                  </a:lnTo>
                  <a:lnTo>
                    <a:pt x="3005840" y="32521"/>
                  </a:lnTo>
                  <a:lnTo>
                    <a:pt x="3009922" y="26466"/>
                  </a:lnTo>
                  <a:lnTo>
                    <a:pt x="3011419" y="19051"/>
                  </a:lnTo>
                  <a:lnTo>
                    <a:pt x="3009922" y="11635"/>
                  </a:lnTo>
                  <a:lnTo>
                    <a:pt x="3005840" y="5580"/>
                  </a:lnTo>
                  <a:lnTo>
                    <a:pt x="2999784" y="1498"/>
                  </a:lnTo>
                  <a:lnTo>
                    <a:pt x="2992369" y="1"/>
                  </a:lnTo>
                  <a:close/>
                </a:path>
                <a:path w="6671309" h="38100">
                  <a:moveTo>
                    <a:pt x="2916131" y="1"/>
                  </a:moveTo>
                  <a:lnTo>
                    <a:pt x="2908678" y="1498"/>
                  </a:lnTo>
                  <a:lnTo>
                    <a:pt x="2902622" y="5580"/>
                  </a:lnTo>
                  <a:lnTo>
                    <a:pt x="2898540" y="11635"/>
                  </a:lnTo>
                  <a:lnTo>
                    <a:pt x="2897043" y="19051"/>
                  </a:lnTo>
                  <a:lnTo>
                    <a:pt x="2898540" y="26466"/>
                  </a:lnTo>
                  <a:lnTo>
                    <a:pt x="2902622" y="32521"/>
                  </a:lnTo>
                  <a:lnTo>
                    <a:pt x="2908678" y="36604"/>
                  </a:lnTo>
                  <a:lnTo>
                    <a:pt x="2916093" y="38101"/>
                  </a:lnTo>
                  <a:lnTo>
                    <a:pt x="2923546" y="36604"/>
                  </a:lnTo>
                  <a:lnTo>
                    <a:pt x="2929601" y="32521"/>
                  </a:lnTo>
                  <a:lnTo>
                    <a:pt x="2933684" y="26466"/>
                  </a:lnTo>
                  <a:lnTo>
                    <a:pt x="2935181" y="19051"/>
                  </a:lnTo>
                  <a:lnTo>
                    <a:pt x="2933684" y="11635"/>
                  </a:lnTo>
                  <a:lnTo>
                    <a:pt x="2929601" y="5580"/>
                  </a:lnTo>
                  <a:lnTo>
                    <a:pt x="2923546" y="1498"/>
                  </a:lnTo>
                  <a:lnTo>
                    <a:pt x="2916131" y="1"/>
                  </a:lnTo>
                  <a:close/>
                </a:path>
                <a:path w="6671309" h="38100">
                  <a:moveTo>
                    <a:pt x="2839893" y="1"/>
                  </a:moveTo>
                  <a:lnTo>
                    <a:pt x="2832440" y="1498"/>
                  </a:lnTo>
                  <a:lnTo>
                    <a:pt x="2826385" y="5580"/>
                  </a:lnTo>
                  <a:lnTo>
                    <a:pt x="2822303" y="11635"/>
                  </a:lnTo>
                  <a:lnTo>
                    <a:pt x="2820806" y="19051"/>
                  </a:lnTo>
                  <a:lnTo>
                    <a:pt x="2822303" y="26466"/>
                  </a:lnTo>
                  <a:lnTo>
                    <a:pt x="2826385" y="32521"/>
                  </a:lnTo>
                  <a:lnTo>
                    <a:pt x="2832440" y="36604"/>
                  </a:lnTo>
                  <a:lnTo>
                    <a:pt x="2839856" y="38101"/>
                  </a:lnTo>
                  <a:lnTo>
                    <a:pt x="2847308" y="36604"/>
                  </a:lnTo>
                  <a:lnTo>
                    <a:pt x="2853363" y="32521"/>
                  </a:lnTo>
                  <a:lnTo>
                    <a:pt x="2857446" y="26466"/>
                  </a:lnTo>
                  <a:lnTo>
                    <a:pt x="2858943" y="19051"/>
                  </a:lnTo>
                  <a:lnTo>
                    <a:pt x="2857446" y="11635"/>
                  </a:lnTo>
                  <a:lnTo>
                    <a:pt x="2853363" y="5580"/>
                  </a:lnTo>
                  <a:lnTo>
                    <a:pt x="2847308" y="1498"/>
                  </a:lnTo>
                  <a:lnTo>
                    <a:pt x="2839893" y="1"/>
                  </a:lnTo>
                  <a:close/>
                </a:path>
                <a:path w="6671309" h="38100">
                  <a:moveTo>
                    <a:pt x="2763656" y="1"/>
                  </a:moveTo>
                  <a:lnTo>
                    <a:pt x="2756202" y="1498"/>
                  </a:lnTo>
                  <a:lnTo>
                    <a:pt x="2750147" y="5580"/>
                  </a:lnTo>
                  <a:lnTo>
                    <a:pt x="2746065" y="11635"/>
                  </a:lnTo>
                  <a:lnTo>
                    <a:pt x="2744568" y="19051"/>
                  </a:lnTo>
                  <a:lnTo>
                    <a:pt x="2746065" y="26466"/>
                  </a:lnTo>
                  <a:lnTo>
                    <a:pt x="2750147" y="32521"/>
                  </a:lnTo>
                  <a:lnTo>
                    <a:pt x="2756202" y="36604"/>
                  </a:lnTo>
                  <a:lnTo>
                    <a:pt x="2763618" y="38101"/>
                  </a:lnTo>
                  <a:lnTo>
                    <a:pt x="2771071" y="36604"/>
                  </a:lnTo>
                  <a:lnTo>
                    <a:pt x="2777126" y="32521"/>
                  </a:lnTo>
                  <a:lnTo>
                    <a:pt x="2781209" y="26466"/>
                  </a:lnTo>
                  <a:lnTo>
                    <a:pt x="2782706" y="19051"/>
                  </a:lnTo>
                  <a:lnTo>
                    <a:pt x="2781209" y="11635"/>
                  </a:lnTo>
                  <a:lnTo>
                    <a:pt x="2777126" y="5580"/>
                  </a:lnTo>
                  <a:lnTo>
                    <a:pt x="2771071" y="1498"/>
                  </a:lnTo>
                  <a:lnTo>
                    <a:pt x="2763656" y="1"/>
                  </a:lnTo>
                  <a:close/>
                </a:path>
                <a:path w="6671309" h="38100">
                  <a:moveTo>
                    <a:pt x="2687418" y="1"/>
                  </a:moveTo>
                  <a:lnTo>
                    <a:pt x="2679964" y="1498"/>
                  </a:lnTo>
                  <a:lnTo>
                    <a:pt x="2673909" y="5580"/>
                  </a:lnTo>
                  <a:lnTo>
                    <a:pt x="2669826" y="11635"/>
                  </a:lnTo>
                  <a:lnTo>
                    <a:pt x="2668330" y="19051"/>
                  </a:lnTo>
                  <a:lnTo>
                    <a:pt x="2669826" y="26466"/>
                  </a:lnTo>
                  <a:lnTo>
                    <a:pt x="2673909" y="32521"/>
                  </a:lnTo>
                  <a:lnTo>
                    <a:pt x="2679964" y="36604"/>
                  </a:lnTo>
                  <a:lnTo>
                    <a:pt x="2687380" y="38101"/>
                  </a:lnTo>
                  <a:lnTo>
                    <a:pt x="2694833" y="36604"/>
                  </a:lnTo>
                  <a:lnTo>
                    <a:pt x="2700888" y="32521"/>
                  </a:lnTo>
                  <a:lnTo>
                    <a:pt x="2704971" y="26466"/>
                  </a:lnTo>
                  <a:lnTo>
                    <a:pt x="2706468" y="19051"/>
                  </a:lnTo>
                  <a:lnTo>
                    <a:pt x="2704971" y="11635"/>
                  </a:lnTo>
                  <a:lnTo>
                    <a:pt x="2700888" y="5580"/>
                  </a:lnTo>
                  <a:lnTo>
                    <a:pt x="2694833" y="1498"/>
                  </a:lnTo>
                  <a:lnTo>
                    <a:pt x="2687418" y="1"/>
                  </a:lnTo>
                  <a:close/>
                </a:path>
                <a:path w="6671309" h="38100">
                  <a:moveTo>
                    <a:pt x="2611180" y="1"/>
                  </a:moveTo>
                  <a:lnTo>
                    <a:pt x="2603726" y="1498"/>
                  </a:lnTo>
                  <a:lnTo>
                    <a:pt x="2597671" y="5580"/>
                  </a:lnTo>
                  <a:lnTo>
                    <a:pt x="2593588" y="11635"/>
                  </a:lnTo>
                  <a:lnTo>
                    <a:pt x="2592091" y="19051"/>
                  </a:lnTo>
                  <a:lnTo>
                    <a:pt x="2593588" y="26466"/>
                  </a:lnTo>
                  <a:lnTo>
                    <a:pt x="2597671" y="32521"/>
                  </a:lnTo>
                  <a:lnTo>
                    <a:pt x="2603726" y="36604"/>
                  </a:lnTo>
                  <a:lnTo>
                    <a:pt x="2611141" y="38101"/>
                  </a:lnTo>
                  <a:lnTo>
                    <a:pt x="2618595" y="36604"/>
                  </a:lnTo>
                  <a:lnTo>
                    <a:pt x="2624650" y="32521"/>
                  </a:lnTo>
                  <a:lnTo>
                    <a:pt x="2628732" y="26466"/>
                  </a:lnTo>
                  <a:lnTo>
                    <a:pt x="2630230" y="19051"/>
                  </a:lnTo>
                  <a:lnTo>
                    <a:pt x="2628732" y="11635"/>
                  </a:lnTo>
                  <a:lnTo>
                    <a:pt x="2624650" y="5580"/>
                  </a:lnTo>
                  <a:lnTo>
                    <a:pt x="2618595" y="1498"/>
                  </a:lnTo>
                  <a:lnTo>
                    <a:pt x="2611180" y="1"/>
                  </a:lnTo>
                  <a:close/>
                </a:path>
                <a:path w="6671309" h="38100">
                  <a:moveTo>
                    <a:pt x="2534941" y="1"/>
                  </a:moveTo>
                  <a:lnTo>
                    <a:pt x="2527488" y="1498"/>
                  </a:lnTo>
                  <a:lnTo>
                    <a:pt x="2521433" y="5580"/>
                  </a:lnTo>
                  <a:lnTo>
                    <a:pt x="2517350" y="11635"/>
                  </a:lnTo>
                  <a:lnTo>
                    <a:pt x="2515853" y="19051"/>
                  </a:lnTo>
                  <a:lnTo>
                    <a:pt x="2517350" y="26466"/>
                  </a:lnTo>
                  <a:lnTo>
                    <a:pt x="2521433" y="32521"/>
                  </a:lnTo>
                  <a:lnTo>
                    <a:pt x="2527488" y="36604"/>
                  </a:lnTo>
                  <a:lnTo>
                    <a:pt x="2534903" y="38101"/>
                  </a:lnTo>
                  <a:lnTo>
                    <a:pt x="2542356" y="36604"/>
                  </a:lnTo>
                  <a:lnTo>
                    <a:pt x="2548412" y="32521"/>
                  </a:lnTo>
                  <a:lnTo>
                    <a:pt x="2552494" y="26466"/>
                  </a:lnTo>
                  <a:lnTo>
                    <a:pt x="2553991" y="19051"/>
                  </a:lnTo>
                  <a:lnTo>
                    <a:pt x="2552494" y="11635"/>
                  </a:lnTo>
                  <a:lnTo>
                    <a:pt x="2548412" y="5580"/>
                  </a:lnTo>
                  <a:lnTo>
                    <a:pt x="2542356" y="1498"/>
                  </a:lnTo>
                  <a:lnTo>
                    <a:pt x="2534941" y="1"/>
                  </a:lnTo>
                  <a:close/>
                </a:path>
                <a:path w="6671309" h="38100">
                  <a:moveTo>
                    <a:pt x="2458703" y="1"/>
                  </a:moveTo>
                  <a:lnTo>
                    <a:pt x="2451250" y="1498"/>
                  </a:lnTo>
                  <a:lnTo>
                    <a:pt x="2445195" y="5580"/>
                  </a:lnTo>
                  <a:lnTo>
                    <a:pt x="2441112" y="11635"/>
                  </a:lnTo>
                  <a:lnTo>
                    <a:pt x="2439615" y="19051"/>
                  </a:lnTo>
                  <a:lnTo>
                    <a:pt x="2441112" y="26466"/>
                  </a:lnTo>
                  <a:lnTo>
                    <a:pt x="2445195" y="32521"/>
                  </a:lnTo>
                  <a:lnTo>
                    <a:pt x="2451250" y="36604"/>
                  </a:lnTo>
                  <a:lnTo>
                    <a:pt x="2458665" y="38101"/>
                  </a:lnTo>
                  <a:lnTo>
                    <a:pt x="2466118" y="36604"/>
                  </a:lnTo>
                  <a:lnTo>
                    <a:pt x="2472174" y="32521"/>
                  </a:lnTo>
                  <a:lnTo>
                    <a:pt x="2476256" y="26466"/>
                  </a:lnTo>
                  <a:lnTo>
                    <a:pt x="2477753" y="19051"/>
                  </a:lnTo>
                  <a:lnTo>
                    <a:pt x="2476256" y="11635"/>
                  </a:lnTo>
                  <a:lnTo>
                    <a:pt x="2472174" y="5580"/>
                  </a:lnTo>
                  <a:lnTo>
                    <a:pt x="2466118" y="1498"/>
                  </a:lnTo>
                  <a:lnTo>
                    <a:pt x="2458703" y="1"/>
                  </a:lnTo>
                  <a:close/>
                </a:path>
                <a:path w="6671309" h="38100">
                  <a:moveTo>
                    <a:pt x="2382465" y="1"/>
                  </a:moveTo>
                  <a:lnTo>
                    <a:pt x="2375012" y="1498"/>
                  </a:lnTo>
                  <a:lnTo>
                    <a:pt x="2368957" y="5580"/>
                  </a:lnTo>
                  <a:lnTo>
                    <a:pt x="2364874" y="11635"/>
                  </a:lnTo>
                  <a:lnTo>
                    <a:pt x="2363377" y="19051"/>
                  </a:lnTo>
                  <a:lnTo>
                    <a:pt x="2364874" y="26466"/>
                  </a:lnTo>
                  <a:lnTo>
                    <a:pt x="2368957" y="32521"/>
                  </a:lnTo>
                  <a:lnTo>
                    <a:pt x="2375012" y="36604"/>
                  </a:lnTo>
                  <a:lnTo>
                    <a:pt x="2382427" y="38101"/>
                  </a:lnTo>
                  <a:lnTo>
                    <a:pt x="2389880" y="36604"/>
                  </a:lnTo>
                  <a:lnTo>
                    <a:pt x="2395936" y="32521"/>
                  </a:lnTo>
                  <a:lnTo>
                    <a:pt x="2400018" y="26466"/>
                  </a:lnTo>
                  <a:lnTo>
                    <a:pt x="2401515" y="19051"/>
                  </a:lnTo>
                  <a:lnTo>
                    <a:pt x="2400018" y="11635"/>
                  </a:lnTo>
                  <a:lnTo>
                    <a:pt x="2395936" y="5580"/>
                  </a:lnTo>
                  <a:lnTo>
                    <a:pt x="2389880" y="1498"/>
                  </a:lnTo>
                  <a:lnTo>
                    <a:pt x="2382465" y="1"/>
                  </a:lnTo>
                  <a:close/>
                </a:path>
                <a:path w="6671309" h="38100">
                  <a:moveTo>
                    <a:pt x="2306227" y="1"/>
                  </a:moveTo>
                  <a:lnTo>
                    <a:pt x="2298774" y="1498"/>
                  </a:lnTo>
                  <a:lnTo>
                    <a:pt x="2292719" y="5580"/>
                  </a:lnTo>
                  <a:lnTo>
                    <a:pt x="2288636" y="11635"/>
                  </a:lnTo>
                  <a:lnTo>
                    <a:pt x="2287139" y="19051"/>
                  </a:lnTo>
                  <a:lnTo>
                    <a:pt x="2288636" y="26466"/>
                  </a:lnTo>
                  <a:lnTo>
                    <a:pt x="2292719" y="32521"/>
                  </a:lnTo>
                  <a:lnTo>
                    <a:pt x="2298774" y="36604"/>
                  </a:lnTo>
                  <a:lnTo>
                    <a:pt x="2306189" y="38101"/>
                  </a:lnTo>
                  <a:lnTo>
                    <a:pt x="2313642" y="36604"/>
                  </a:lnTo>
                  <a:lnTo>
                    <a:pt x="2319697" y="32521"/>
                  </a:lnTo>
                  <a:lnTo>
                    <a:pt x="2323780" y="26466"/>
                  </a:lnTo>
                  <a:lnTo>
                    <a:pt x="2325277" y="19051"/>
                  </a:lnTo>
                  <a:lnTo>
                    <a:pt x="2323780" y="11635"/>
                  </a:lnTo>
                  <a:lnTo>
                    <a:pt x="2319697" y="5580"/>
                  </a:lnTo>
                  <a:lnTo>
                    <a:pt x="2313642" y="1498"/>
                  </a:lnTo>
                  <a:lnTo>
                    <a:pt x="2306227" y="1"/>
                  </a:lnTo>
                  <a:close/>
                </a:path>
                <a:path w="6671309" h="38100">
                  <a:moveTo>
                    <a:pt x="2229989" y="1"/>
                  </a:moveTo>
                  <a:lnTo>
                    <a:pt x="2222536" y="1498"/>
                  </a:lnTo>
                  <a:lnTo>
                    <a:pt x="2216481" y="5580"/>
                  </a:lnTo>
                  <a:lnTo>
                    <a:pt x="2212398" y="11635"/>
                  </a:lnTo>
                  <a:lnTo>
                    <a:pt x="2210901" y="19051"/>
                  </a:lnTo>
                  <a:lnTo>
                    <a:pt x="2212398" y="26466"/>
                  </a:lnTo>
                  <a:lnTo>
                    <a:pt x="2216481" y="32521"/>
                  </a:lnTo>
                  <a:lnTo>
                    <a:pt x="2222536" y="36604"/>
                  </a:lnTo>
                  <a:lnTo>
                    <a:pt x="2229951" y="38101"/>
                  </a:lnTo>
                  <a:lnTo>
                    <a:pt x="2237405" y="36604"/>
                  </a:lnTo>
                  <a:lnTo>
                    <a:pt x="2243460" y="32521"/>
                  </a:lnTo>
                  <a:lnTo>
                    <a:pt x="2247542" y="26466"/>
                  </a:lnTo>
                  <a:lnTo>
                    <a:pt x="2249039" y="19051"/>
                  </a:lnTo>
                  <a:lnTo>
                    <a:pt x="2247542" y="11635"/>
                  </a:lnTo>
                  <a:lnTo>
                    <a:pt x="2243460" y="5580"/>
                  </a:lnTo>
                  <a:lnTo>
                    <a:pt x="2237405" y="1498"/>
                  </a:lnTo>
                  <a:lnTo>
                    <a:pt x="2229989" y="1"/>
                  </a:lnTo>
                  <a:close/>
                </a:path>
                <a:path w="6671309" h="38100">
                  <a:moveTo>
                    <a:pt x="2153751" y="1"/>
                  </a:moveTo>
                  <a:lnTo>
                    <a:pt x="2146298" y="1498"/>
                  </a:lnTo>
                  <a:lnTo>
                    <a:pt x="2140243" y="5580"/>
                  </a:lnTo>
                  <a:lnTo>
                    <a:pt x="2136160" y="11635"/>
                  </a:lnTo>
                  <a:lnTo>
                    <a:pt x="2134663" y="19051"/>
                  </a:lnTo>
                  <a:lnTo>
                    <a:pt x="2136160" y="26466"/>
                  </a:lnTo>
                  <a:lnTo>
                    <a:pt x="2140243" y="32521"/>
                  </a:lnTo>
                  <a:lnTo>
                    <a:pt x="2146298" y="36604"/>
                  </a:lnTo>
                  <a:lnTo>
                    <a:pt x="2153713" y="38101"/>
                  </a:lnTo>
                  <a:lnTo>
                    <a:pt x="2161166" y="36604"/>
                  </a:lnTo>
                  <a:lnTo>
                    <a:pt x="2167222" y="32521"/>
                  </a:lnTo>
                  <a:lnTo>
                    <a:pt x="2171304" y="26466"/>
                  </a:lnTo>
                  <a:lnTo>
                    <a:pt x="2172801" y="19051"/>
                  </a:lnTo>
                  <a:lnTo>
                    <a:pt x="2171304" y="11635"/>
                  </a:lnTo>
                  <a:lnTo>
                    <a:pt x="2167222" y="5580"/>
                  </a:lnTo>
                  <a:lnTo>
                    <a:pt x="2161166" y="1498"/>
                  </a:lnTo>
                  <a:lnTo>
                    <a:pt x="2153751" y="1"/>
                  </a:lnTo>
                  <a:close/>
                </a:path>
                <a:path w="6671309" h="38100">
                  <a:moveTo>
                    <a:pt x="2077513" y="1"/>
                  </a:moveTo>
                  <a:lnTo>
                    <a:pt x="2070061" y="1498"/>
                  </a:lnTo>
                  <a:lnTo>
                    <a:pt x="2064005" y="5580"/>
                  </a:lnTo>
                  <a:lnTo>
                    <a:pt x="2059923" y="11635"/>
                  </a:lnTo>
                  <a:lnTo>
                    <a:pt x="2058426" y="19051"/>
                  </a:lnTo>
                  <a:lnTo>
                    <a:pt x="2059923" y="26466"/>
                  </a:lnTo>
                  <a:lnTo>
                    <a:pt x="2064005" y="32521"/>
                  </a:lnTo>
                  <a:lnTo>
                    <a:pt x="2070061" y="36604"/>
                  </a:lnTo>
                  <a:lnTo>
                    <a:pt x="2077476" y="38101"/>
                  </a:lnTo>
                  <a:lnTo>
                    <a:pt x="2084928" y="36604"/>
                  </a:lnTo>
                  <a:lnTo>
                    <a:pt x="2090984" y="32521"/>
                  </a:lnTo>
                  <a:lnTo>
                    <a:pt x="2095066" y="26466"/>
                  </a:lnTo>
                  <a:lnTo>
                    <a:pt x="2096563" y="19051"/>
                  </a:lnTo>
                  <a:lnTo>
                    <a:pt x="2095066" y="11635"/>
                  </a:lnTo>
                  <a:lnTo>
                    <a:pt x="2090984" y="5580"/>
                  </a:lnTo>
                  <a:lnTo>
                    <a:pt x="2084928" y="1498"/>
                  </a:lnTo>
                  <a:lnTo>
                    <a:pt x="2077513" y="1"/>
                  </a:lnTo>
                  <a:close/>
                </a:path>
                <a:path w="6671309" h="38100">
                  <a:moveTo>
                    <a:pt x="2001276" y="1"/>
                  </a:moveTo>
                  <a:lnTo>
                    <a:pt x="1993822" y="1498"/>
                  </a:lnTo>
                  <a:lnTo>
                    <a:pt x="1987767" y="5580"/>
                  </a:lnTo>
                  <a:lnTo>
                    <a:pt x="1983685" y="11635"/>
                  </a:lnTo>
                  <a:lnTo>
                    <a:pt x="1982188" y="19051"/>
                  </a:lnTo>
                  <a:lnTo>
                    <a:pt x="1983685" y="26466"/>
                  </a:lnTo>
                  <a:lnTo>
                    <a:pt x="1987767" y="32521"/>
                  </a:lnTo>
                  <a:lnTo>
                    <a:pt x="1993822" y="36604"/>
                  </a:lnTo>
                  <a:lnTo>
                    <a:pt x="2001238" y="38101"/>
                  </a:lnTo>
                  <a:lnTo>
                    <a:pt x="2008691" y="36604"/>
                  </a:lnTo>
                  <a:lnTo>
                    <a:pt x="2014746" y="32521"/>
                  </a:lnTo>
                  <a:lnTo>
                    <a:pt x="2018829" y="26466"/>
                  </a:lnTo>
                  <a:lnTo>
                    <a:pt x="2020326" y="19051"/>
                  </a:lnTo>
                  <a:lnTo>
                    <a:pt x="2018829" y="11635"/>
                  </a:lnTo>
                  <a:lnTo>
                    <a:pt x="2014746" y="5580"/>
                  </a:lnTo>
                  <a:lnTo>
                    <a:pt x="2008691" y="1498"/>
                  </a:lnTo>
                  <a:lnTo>
                    <a:pt x="2001276" y="1"/>
                  </a:lnTo>
                  <a:close/>
                </a:path>
                <a:path w="6671309" h="38100">
                  <a:moveTo>
                    <a:pt x="1925038" y="1"/>
                  </a:moveTo>
                  <a:lnTo>
                    <a:pt x="1917584" y="1498"/>
                  </a:lnTo>
                  <a:lnTo>
                    <a:pt x="1911529" y="5580"/>
                  </a:lnTo>
                  <a:lnTo>
                    <a:pt x="1907447" y="11635"/>
                  </a:lnTo>
                  <a:lnTo>
                    <a:pt x="1905950" y="19051"/>
                  </a:lnTo>
                  <a:lnTo>
                    <a:pt x="1907447" y="26466"/>
                  </a:lnTo>
                  <a:lnTo>
                    <a:pt x="1911529" y="32521"/>
                  </a:lnTo>
                  <a:lnTo>
                    <a:pt x="1917584" y="36604"/>
                  </a:lnTo>
                  <a:lnTo>
                    <a:pt x="1925000" y="38101"/>
                  </a:lnTo>
                  <a:lnTo>
                    <a:pt x="1932453" y="36604"/>
                  </a:lnTo>
                  <a:lnTo>
                    <a:pt x="1938508" y="32521"/>
                  </a:lnTo>
                  <a:lnTo>
                    <a:pt x="1942591" y="26466"/>
                  </a:lnTo>
                  <a:lnTo>
                    <a:pt x="1944088" y="19051"/>
                  </a:lnTo>
                  <a:lnTo>
                    <a:pt x="1942591" y="11635"/>
                  </a:lnTo>
                  <a:lnTo>
                    <a:pt x="1938508" y="5580"/>
                  </a:lnTo>
                  <a:lnTo>
                    <a:pt x="1932453" y="1498"/>
                  </a:lnTo>
                  <a:lnTo>
                    <a:pt x="1925038" y="1"/>
                  </a:lnTo>
                  <a:close/>
                </a:path>
                <a:path w="6671309" h="38100">
                  <a:moveTo>
                    <a:pt x="1848800" y="1"/>
                  </a:moveTo>
                  <a:lnTo>
                    <a:pt x="1841346" y="1498"/>
                  </a:lnTo>
                  <a:lnTo>
                    <a:pt x="1835291" y="5580"/>
                  </a:lnTo>
                  <a:lnTo>
                    <a:pt x="1831209" y="11635"/>
                  </a:lnTo>
                  <a:lnTo>
                    <a:pt x="1829712" y="19051"/>
                  </a:lnTo>
                  <a:lnTo>
                    <a:pt x="1831209" y="26466"/>
                  </a:lnTo>
                  <a:lnTo>
                    <a:pt x="1835291" y="32521"/>
                  </a:lnTo>
                  <a:lnTo>
                    <a:pt x="1841346" y="36604"/>
                  </a:lnTo>
                  <a:lnTo>
                    <a:pt x="1848762" y="38101"/>
                  </a:lnTo>
                  <a:lnTo>
                    <a:pt x="1856215" y="36604"/>
                  </a:lnTo>
                  <a:lnTo>
                    <a:pt x="1862270" y="32521"/>
                  </a:lnTo>
                  <a:lnTo>
                    <a:pt x="1866353" y="26466"/>
                  </a:lnTo>
                  <a:lnTo>
                    <a:pt x="1867850" y="19051"/>
                  </a:lnTo>
                  <a:lnTo>
                    <a:pt x="1866353" y="11635"/>
                  </a:lnTo>
                  <a:lnTo>
                    <a:pt x="1862270" y="5580"/>
                  </a:lnTo>
                  <a:lnTo>
                    <a:pt x="1856215" y="1498"/>
                  </a:lnTo>
                  <a:lnTo>
                    <a:pt x="1848800" y="1"/>
                  </a:lnTo>
                  <a:close/>
                </a:path>
                <a:path w="6671309" h="38100">
                  <a:moveTo>
                    <a:pt x="1772562" y="1"/>
                  </a:moveTo>
                  <a:lnTo>
                    <a:pt x="1765109" y="1498"/>
                  </a:lnTo>
                  <a:lnTo>
                    <a:pt x="1759053" y="5580"/>
                  </a:lnTo>
                  <a:lnTo>
                    <a:pt x="1754971" y="11635"/>
                  </a:lnTo>
                  <a:lnTo>
                    <a:pt x="1753474" y="19051"/>
                  </a:lnTo>
                  <a:lnTo>
                    <a:pt x="1754971" y="26466"/>
                  </a:lnTo>
                  <a:lnTo>
                    <a:pt x="1759053" y="32521"/>
                  </a:lnTo>
                  <a:lnTo>
                    <a:pt x="1765109" y="36604"/>
                  </a:lnTo>
                  <a:lnTo>
                    <a:pt x="1772524" y="38101"/>
                  </a:lnTo>
                  <a:lnTo>
                    <a:pt x="1779977" y="36604"/>
                  </a:lnTo>
                  <a:lnTo>
                    <a:pt x="1786032" y="32521"/>
                  </a:lnTo>
                  <a:lnTo>
                    <a:pt x="1790115" y="26466"/>
                  </a:lnTo>
                  <a:lnTo>
                    <a:pt x="1791612" y="19051"/>
                  </a:lnTo>
                  <a:lnTo>
                    <a:pt x="1790115" y="11635"/>
                  </a:lnTo>
                  <a:lnTo>
                    <a:pt x="1786032" y="5580"/>
                  </a:lnTo>
                  <a:lnTo>
                    <a:pt x="1779977" y="1498"/>
                  </a:lnTo>
                  <a:lnTo>
                    <a:pt x="1772562" y="1"/>
                  </a:lnTo>
                  <a:close/>
                </a:path>
                <a:path w="6671309" h="38100">
                  <a:moveTo>
                    <a:pt x="1696324" y="1"/>
                  </a:moveTo>
                  <a:lnTo>
                    <a:pt x="1688871" y="1498"/>
                  </a:lnTo>
                  <a:lnTo>
                    <a:pt x="1682815" y="5580"/>
                  </a:lnTo>
                  <a:lnTo>
                    <a:pt x="1678733" y="11635"/>
                  </a:lnTo>
                  <a:lnTo>
                    <a:pt x="1677236" y="19051"/>
                  </a:lnTo>
                  <a:lnTo>
                    <a:pt x="1678733" y="26466"/>
                  </a:lnTo>
                  <a:lnTo>
                    <a:pt x="1682815" y="32521"/>
                  </a:lnTo>
                  <a:lnTo>
                    <a:pt x="1688871" y="36604"/>
                  </a:lnTo>
                  <a:lnTo>
                    <a:pt x="1696286" y="38101"/>
                  </a:lnTo>
                  <a:lnTo>
                    <a:pt x="1703739" y="36604"/>
                  </a:lnTo>
                  <a:lnTo>
                    <a:pt x="1709794" y="32521"/>
                  </a:lnTo>
                  <a:lnTo>
                    <a:pt x="1713877" y="26466"/>
                  </a:lnTo>
                  <a:lnTo>
                    <a:pt x="1715374" y="19051"/>
                  </a:lnTo>
                  <a:lnTo>
                    <a:pt x="1713877" y="11635"/>
                  </a:lnTo>
                  <a:lnTo>
                    <a:pt x="1709794" y="5580"/>
                  </a:lnTo>
                  <a:lnTo>
                    <a:pt x="1703739" y="1498"/>
                  </a:lnTo>
                  <a:lnTo>
                    <a:pt x="1696324" y="1"/>
                  </a:lnTo>
                  <a:close/>
                </a:path>
                <a:path w="6671309" h="38100">
                  <a:moveTo>
                    <a:pt x="1620086" y="1"/>
                  </a:moveTo>
                  <a:lnTo>
                    <a:pt x="1612632" y="1498"/>
                  </a:lnTo>
                  <a:lnTo>
                    <a:pt x="1606577" y="5580"/>
                  </a:lnTo>
                  <a:lnTo>
                    <a:pt x="1602495" y="11635"/>
                  </a:lnTo>
                  <a:lnTo>
                    <a:pt x="1600997" y="19051"/>
                  </a:lnTo>
                  <a:lnTo>
                    <a:pt x="1602495" y="26466"/>
                  </a:lnTo>
                  <a:lnTo>
                    <a:pt x="1606577" y="32521"/>
                  </a:lnTo>
                  <a:lnTo>
                    <a:pt x="1612632" y="36604"/>
                  </a:lnTo>
                  <a:lnTo>
                    <a:pt x="1620047" y="38101"/>
                  </a:lnTo>
                  <a:lnTo>
                    <a:pt x="1627501" y="36604"/>
                  </a:lnTo>
                  <a:lnTo>
                    <a:pt x="1633556" y="32521"/>
                  </a:lnTo>
                  <a:lnTo>
                    <a:pt x="1637638" y="26466"/>
                  </a:lnTo>
                  <a:lnTo>
                    <a:pt x="1639136" y="19051"/>
                  </a:lnTo>
                  <a:lnTo>
                    <a:pt x="1637638" y="11635"/>
                  </a:lnTo>
                  <a:lnTo>
                    <a:pt x="1633556" y="5580"/>
                  </a:lnTo>
                  <a:lnTo>
                    <a:pt x="1627501" y="1498"/>
                  </a:lnTo>
                  <a:lnTo>
                    <a:pt x="1620086" y="1"/>
                  </a:lnTo>
                  <a:close/>
                </a:path>
                <a:path w="6671309" h="38100">
                  <a:moveTo>
                    <a:pt x="1543847" y="1"/>
                  </a:moveTo>
                  <a:lnTo>
                    <a:pt x="1536394" y="1498"/>
                  </a:lnTo>
                  <a:lnTo>
                    <a:pt x="1530339" y="5580"/>
                  </a:lnTo>
                  <a:lnTo>
                    <a:pt x="1526256" y="11635"/>
                  </a:lnTo>
                  <a:lnTo>
                    <a:pt x="1524759" y="19051"/>
                  </a:lnTo>
                  <a:lnTo>
                    <a:pt x="1526256" y="26466"/>
                  </a:lnTo>
                  <a:lnTo>
                    <a:pt x="1530339" y="32521"/>
                  </a:lnTo>
                  <a:lnTo>
                    <a:pt x="1536394" y="36604"/>
                  </a:lnTo>
                  <a:lnTo>
                    <a:pt x="1543809" y="38101"/>
                  </a:lnTo>
                  <a:lnTo>
                    <a:pt x="1551262" y="36604"/>
                  </a:lnTo>
                  <a:lnTo>
                    <a:pt x="1557318" y="32521"/>
                  </a:lnTo>
                  <a:lnTo>
                    <a:pt x="1561400" y="26466"/>
                  </a:lnTo>
                  <a:lnTo>
                    <a:pt x="1562897" y="19051"/>
                  </a:lnTo>
                  <a:lnTo>
                    <a:pt x="1561400" y="11635"/>
                  </a:lnTo>
                  <a:lnTo>
                    <a:pt x="1557318" y="5580"/>
                  </a:lnTo>
                  <a:lnTo>
                    <a:pt x="1551262" y="1498"/>
                  </a:lnTo>
                  <a:lnTo>
                    <a:pt x="1543847" y="1"/>
                  </a:lnTo>
                  <a:close/>
                </a:path>
                <a:path w="6671309" h="38100">
                  <a:moveTo>
                    <a:pt x="1467609" y="1"/>
                  </a:moveTo>
                  <a:lnTo>
                    <a:pt x="1460156" y="1498"/>
                  </a:lnTo>
                  <a:lnTo>
                    <a:pt x="1454101" y="5581"/>
                  </a:lnTo>
                  <a:lnTo>
                    <a:pt x="1450018" y="11636"/>
                  </a:lnTo>
                  <a:lnTo>
                    <a:pt x="1448521" y="19051"/>
                  </a:lnTo>
                  <a:lnTo>
                    <a:pt x="1450018" y="26466"/>
                  </a:lnTo>
                  <a:lnTo>
                    <a:pt x="1454101" y="32521"/>
                  </a:lnTo>
                  <a:lnTo>
                    <a:pt x="1460156" y="36604"/>
                  </a:lnTo>
                  <a:lnTo>
                    <a:pt x="1467571" y="38101"/>
                  </a:lnTo>
                  <a:lnTo>
                    <a:pt x="1475024" y="36604"/>
                  </a:lnTo>
                  <a:lnTo>
                    <a:pt x="1481080" y="32521"/>
                  </a:lnTo>
                  <a:lnTo>
                    <a:pt x="1485162" y="26466"/>
                  </a:lnTo>
                  <a:lnTo>
                    <a:pt x="1486659" y="19051"/>
                  </a:lnTo>
                  <a:lnTo>
                    <a:pt x="1485162" y="11636"/>
                  </a:lnTo>
                  <a:lnTo>
                    <a:pt x="1481080" y="5581"/>
                  </a:lnTo>
                  <a:lnTo>
                    <a:pt x="1475024" y="1498"/>
                  </a:lnTo>
                  <a:lnTo>
                    <a:pt x="1467609" y="1"/>
                  </a:lnTo>
                  <a:close/>
                </a:path>
                <a:path w="6671309" h="38100">
                  <a:moveTo>
                    <a:pt x="1391371" y="1"/>
                  </a:moveTo>
                  <a:lnTo>
                    <a:pt x="1383918" y="1498"/>
                  </a:lnTo>
                  <a:lnTo>
                    <a:pt x="1377863" y="5581"/>
                  </a:lnTo>
                  <a:lnTo>
                    <a:pt x="1373780" y="11636"/>
                  </a:lnTo>
                  <a:lnTo>
                    <a:pt x="1372283" y="19051"/>
                  </a:lnTo>
                  <a:lnTo>
                    <a:pt x="1373780" y="26466"/>
                  </a:lnTo>
                  <a:lnTo>
                    <a:pt x="1377863" y="32521"/>
                  </a:lnTo>
                  <a:lnTo>
                    <a:pt x="1383918" y="36604"/>
                  </a:lnTo>
                  <a:lnTo>
                    <a:pt x="1391333" y="38101"/>
                  </a:lnTo>
                  <a:lnTo>
                    <a:pt x="1398786" y="36604"/>
                  </a:lnTo>
                  <a:lnTo>
                    <a:pt x="1404841" y="32521"/>
                  </a:lnTo>
                  <a:lnTo>
                    <a:pt x="1408924" y="26466"/>
                  </a:lnTo>
                  <a:lnTo>
                    <a:pt x="1410421" y="19051"/>
                  </a:lnTo>
                  <a:lnTo>
                    <a:pt x="1408924" y="11636"/>
                  </a:lnTo>
                  <a:lnTo>
                    <a:pt x="1404841" y="5581"/>
                  </a:lnTo>
                  <a:lnTo>
                    <a:pt x="1398786" y="1498"/>
                  </a:lnTo>
                  <a:lnTo>
                    <a:pt x="1391371" y="1"/>
                  </a:lnTo>
                  <a:close/>
                </a:path>
                <a:path w="6671309" h="38100">
                  <a:moveTo>
                    <a:pt x="1315133" y="1"/>
                  </a:moveTo>
                  <a:lnTo>
                    <a:pt x="1307680" y="1498"/>
                  </a:lnTo>
                  <a:lnTo>
                    <a:pt x="1301625" y="5581"/>
                  </a:lnTo>
                  <a:lnTo>
                    <a:pt x="1297542" y="11636"/>
                  </a:lnTo>
                  <a:lnTo>
                    <a:pt x="1296045" y="19051"/>
                  </a:lnTo>
                  <a:lnTo>
                    <a:pt x="1297542" y="26466"/>
                  </a:lnTo>
                  <a:lnTo>
                    <a:pt x="1301625" y="32521"/>
                  </a:lnTo>
                  <a:lnTo>
                    <a:pt x="1307680" y="36604"/>
                  </a:lnTo>
                  <a:lnTo>
                    <a:pt x="1315095" y="38101"/>
                  </a:lnTo>
                  <a:lnTo>
                    <a:pt x="1322548" y="36604"/>
                  </a:lnTo>
                  <a:lnTo>
                    <a:pt x="1328603" y="32521"/>
                  </a:lnTo>
                  <a:lnTo>
                    <a:pt x="1332686" y="26466"/>
                  </a:lnTo>
                  <a:lnTo>
                    <a:pt x="1334183" y="19051"/>
                  </a:lnTo>
                  <a:lnTo>
                    <a:pt x="1332686" y="11636"/>
                  </a:lnTo>
                  <a:lnTo>
                    <a:pt x="1328603" y="5581"/>
                  </a:lnTo>
                  <a:lnTo>
                    <a:pt x="1322548" y="1498"/>
                  </a:lnTo>
                  <a:lnTo>
                    <a:pt x="1315133" y="1"/>
                  </a:lnTo>
                  <a:close/>
                </a:path>
                <a:path w="6671309" h="38100">
                  <a:moveTo>
                    <a:pt x="1238895" y="1"/>
                  </a:moveTo>
                  <a:lnTo>
                    <a:pt x="1231442" y="1498"/>
                  </a:lnTo>
                  <a:lnTo>
                    <a:pt x="1225387" y="5581"/>
                  </a:lnTo>
                  <a:lnTo>
                    <a:pt x="1221304" y="11636"/>
                  </a:lnTo>
                  <a:lnTo>
                    <a:pt x="1219807" y="19051"/>
                  </a:lnTo>
                  <a:lnTo>
                    <a:pt x="1221304" y="26466"/>
                  </a:lnTo>
                  <a:lnTo>
                    <a:pt x="1225387" y="32521"/>
                  </a:lnTo>
                  <a:lnTo>
                    <a:pt x="1231442" y="36604"/>
                  </a:lnTo>
                  <a:lnTo>
                    <a:pt x="1238857" y="38101"/>
                  </a:lnTo>
                  <a:lnTo>
                    <a:pt x="1246311" y="36604"/>
                  </a:lnTo>
                  <a:lnTo>
                    <a:pt x="1252366" y="32521"/>
                  </a:lnTo>
                  <a:lnTo>
                    <a:pt x="1256448" y="26466"/>
                  </a:lnTo>
                  <a:lnTo>
                    <a:pt x="1257945" y="19051"/>
                  </a:lnTo>
                  <a:lnTo>
                    <a:pt x="1256448" y="11636"/>
                  </a:lnTo>
                  <a:lnTo>
                    <a:pt x="1252366" y="5581"/>
                  </a:lnTo>
                  <a:lnTo>
                    <a:pt x="1246311" y="1498"/>
                  </a:lnTo>
                  <a:lnTo>
                    <a:pt x="1238895" y="1"/>
                  </a:lnTo>
                  <a:close/>
                </a:path>
                <a:path w="6671309" h="38100">
                  <a:moveTo>
                    <a:pt x="1162657" y="1"/>
                  </a:moveTo>
                  <a:lnTo>
                    <a:pt x="1155204" y="1498"/>
                  </a:lnTo>
                  <a:lnTo>
                    <a:pt x="1149149" y="5581"/>
                  </a:lnTo>
                  <a:lnTo>
                    <a:pt x="1145066" y="11636"/>
                  </a:lnTo>
                  <a:lnTo>
                    <a:pt x="1143569" y="19051"/>
                  </a:lnTo>
                  <a:lnTo>
                    <a:pt x="1145066" y="26466"/>
                  </a:lnTo>
                  <a:lnTo>
                    <a:pt x="1149149" y="32521"/>
                  </a:lnTo>
                  <a:lnTo>
                    <a:pt x="1155204" y="36604"/>
                  </a:lnTo>
                  <a:lnTo>
                    <a:pt x="1162619" y="38101"/>
                  </a:lnTo>
                  <a:lnTo>
                    <a:pt x="1170072" y="36604"/>
                  </a:lnTo>
                  <a:lnTo>
                    <a:pt x="1176128" y="32521"/>
                  </a:lnTo>
                  <a:lnTo>
                    <a:pt x="1180210" y="26466"/>
                  </a:lnTo>
                  <a:lnTo>
                    <a:pt x="1181707" y="19051"/>
                  </a:lnTo>
                  <a:lnTo>
                    <a:pt x="1180210" y="11636"/>
                  </a:lnTo>
                  <a:lnTo>
                    <a:pt x="1176128" y="5581"/>
                  </a:lnTo>
                  <a:lnTo>
                    <a:pt x="1170072" y="1498"/>
                  </a:lnTo>
                  <a:lnTo>
                    <a:pt x="1162657" y="1"/>
                  </a:lnTo>
                  <a:close/>
                </a:path>
                <a:path w="6671309" h="38100">
                  <a:moveTo>
                    <a:pt x="1086419" y="1"/>
                  </a:moveTo>
                  <a:lnTo>
                    <a:pt x="1078967" y="1498"/>
                  </a:lnTo>
                  <a:lnTo>
                    <a:pt x="1072911" y="5581"/>
                  </a:lnTo>
                  <a:lnTo>
                    <a:pt x="1068829" y="11636"/>
                  </a:lnTo>
                  <a:lnTo>
                    <a:pt x="1067332" y="19051"/>
                  </a:lnTo>
                  <a:lnTo>
                    <a:pt x="1068829" y="26466"/>
                  </a:lnTo>
                  <a:lnTo>
                    <a:pt x="1072911" y="32521"/>
                  </a:lnTo>
                  <a:lnTo>
                    <a:pt x="1078967" y="36604"/>
                  </a:lnTo>
                  <a:lnTo>
                    <a:pt x="1086382" y="38101"/>
                  </a:lnTo>
                  <a:lnTo>
                    <a:pt x="1093834" y="36604"/>
                  </a:lnTo>
                  <a:lnTo>
                    <a:pt x="1099890" y="32521"/>
                  </a:lnTo>
                  <a:lnTo>
                    <a:pt x="1103972" y="26466"/>
                  </a:lnTo>
                  <a:lnTo>
                    <a:pt x="1105469" y="19051"/>
                  </a:lnTo>
                  <a:lnTo>
                    <a:pt x="1103972" y="11636"/>
                  </a:lnTo>
                  <a:lnTo>
                    <a:pt x="1099890" y="5581"/>
                  </a:lnTo>
                  <a:lnTo>
                    <a:pt x="1093834" y="1498"/>
                  </a:lnTo>
                  <a:lnTo>
                    <a:pt x="1086419" y="1"/>
                  </a:lnTo>
                  <a:close/>
                </a:path>
                <a:path w="6671309" h="38100">
                  <a:moveTo>
                    <a:pt x="1010182" y="1"/>
                  </a:moveTo>
                  <a:lnTo>
                    <a:pt x="1002728" y="1498"/>
                  </a:lnTo>
                  <a:lnTo>
                    <a:pt x="996673" y="5581"/>
                  </a:lnTo>
                  <a:lnTo>
                    <a:pt x="992591" y="11636"/>
                  </a:lnTo>
                  <a:lnTo>
                    <a:pt x="991094" y="19051"/>
                  </a:lnTo>
                  <a:lnTo>
                    <a:pt x="992591" y="26466"/>
                  </a:lnTo>
                  <a:lnTo>
                    <a:pt x="996673" y="32521"/>
                  </a:lnTo>
                  <a:lnTo>
                    <a:pt x="1002728" y="36604"/>
                  </a:lnTo>
                  <a:lnTo>
                    <a:pt x="1010144" y="38101"/>
                  </a:lnTo>
                  <a:lnTo>
                    <a:pt x="1017597" y="36604"/>
                  </a:lnTo>
                  <a:lnTo>
                    <a:pt x="1023652" y="32521"/>
                  </a:lnTo>
                  <a:lnTo>
                    <a:pt x="1027735" y="26466"/>
                  </a:lnTo>
                  <a:lnTo>
                    <a:pt x="1029232" y="19051"/>
                  </a:lnTo>
                  <a:lnTo>
                    <a:pt x="1027735" y="11636"/>
                  </a:lnTo>
                  <a:lnTo>
                    <a:pt x="1023652" y="5581"/>
                  </a:lnTo>
                  <a:lnTo>
                    <a:pt x="1017597" y="1498"/>
                  </a:lnTo>
                  <a:lnTo>
                    <a:pt x="1010182" y="1"/>
                  </a:lnTo>
                  <a:close/>
                </a:path>
                <a:path w="6671309" h="38100">
                  <a:moveTo>
                    <a:pt x="933944" y="1"/>
                  </a:moveTo>
                  <a:lnTo>
                    <a:pt x="926490" y="1498"/>
                  </a:lnTo>
                  <a:lnTo>
                    <a:pt x="920435" y="5581"/>
                  </a:lnTo>
                  <a:lnTo>
                    <a:pt x="916353" y="11636"/>
                  </a:lnTo>
                  <a:lnTo>
                    <a:pt x="914856" y="19051"/>
                  </a:lnTo>
                  <a:lnTo>
                    <a:pt x="916353" y="26466"/>
                  </a:lnTo>
                  <a:lnTo>
                    <a:pt x="920435" y="32521"/>
                  </a:lnTo>
                  <a:lnTo>
                    <a:pt x="926490" y="36604"/>
                  </a:lnTo>
                  <a:lnTo>
                    <a:pt x="933906" y="38101"/>
                  </a:lnTo>
                  <a:lnTo>
                    <a:pt x="941359" y="36604"/>
                  </a:lnTo>
                  <a:lnTo>
                    <a:pt x="947414" y="32521"/>
                  </a:lnTo>
                  <a:lnTo>
                    <a:pt x="951497" y="26466"/>
                  </a:lnTo>
                  <a:lnTo>
                    <a:pt x="952994" y="19051"/>
                  </a:lnTo>
                  <a:lnTo>
                    <a:pt x="951497" y="11636"/>
                  </a:lnTo>
                  <a:lnTo>
                    <a:pt x="947414" y="5581"/>
                  </a:lnTo>
                  <a:lnTo>
                    <a:pt x="941359" y="1498"/>
                  </a:lnTo>
                  <a:lnTo>
                    <a:pt x="933944" y="1"/>
                  </a:lnTo>
                  <a:close/>
                </a:path>
                <a:path w="6671309" h="38100">
                  <a:moveTo>
                    <a:pt x="857706" y="1"/>
                  </a:moveTo>
                  <a:lnTo>
                    <a:pt x="850253" y="1498"/>
                  </a:lnTo>
                  <a:lnTo>
                    <a:pt x="844197" y="5581"/>
                  </a:lnTo>
                  <a:lnTo>
                    <a:pt x="840115" y="11636"/>
                  </a:lnTo>
                  <a:lnTo>
                    <a:pt x="838618" y="19051"/>
                  </a:lnTo>
                  <a:lnTo>
                    <a:pt x="840115" y="26466"/>
                  </a:lnTo>
                  <a:lnTo>
                    <a:pt x="844197" y="32521"/>
                  </a:lnTo>
                  <a:lnTo>
                    <a:pt x="850253" y="36604"/>
                  </a:lnTo>
                  <a:lnTo>
                    <a:pt x="857668" y="38101"/>
                  </a:lnTo>
                  <a:lnTo>
                    <a:pt x="865121" y="36604"/>
                  </a:lnTo>
                  <a:lnTo>
                    <a:pt x="871176" y="32521"/>
                  </a:lnTo>
                  <a:lnTo>
                    <a:pt x="875259" y="26466"/>
                  </a:lnTo>
                  <a:lnTo>
                    <a:pt x="876756" y="19051"/>
                  </a:lnTo>
                  <a:lnTo>
                    <a:pt x="875259" y="11636"/>
                  </a:lnTo>
                  <a:lnTo>
                    <a:pt x="871176" y="5581"/>
                  </a:lnTo>
                  <a:lnTo>
                    <a:pt x="865121" y="1498"/>
                  </a:lnTo>
                  <a:lnTo>
                    <a:pt x="857706" y="1"/>
                  </a:lnTo>
                  <a:close/>
                </a:path>
                <a:path w="6671309" h="38100">
                  <a:moveTo>
                    <a:pt x="781468" y="1"/>
                  </a:moveTo>
                  <a:lnTo>
                    <a:pt x="774015" y="1498"/>
                  </a:lnTo>
                  <a:lnTo>
                    <a:pt x="767959" y="5581"/>
                  </a:lnTo>
                  <a:lnTo>
                    <a:pt x="763877" y="11636"/>
                  </a:lnTo>
                  <a:lnTo>
                    <a:pt x="762380" y="19051"/>
                  </a:lnTo>
                  <a:lnTo>
                    <a:pt x="763877" y="26466"/>
                  </a:lnTo>
                  <a:lnTo>
                    <a:pt x="767959" y="32521"/>
                  </a:lnTo>
                  <a:lnTo>
                    <a:pt x="774015" y="36604"/>
                  </a:lnTo>
                  <a:lnTo>
                    <a:pt x="781430" y="38101"/>
                  </a:lnTo>
                  <a:lnTo>
                    <a:pt x="788883" y="36604"/>
                  </a:lnTo>
                  <a:lnTo>
                    <a:pt x="794938" y="32521"/>
                  </a:lnTo>
                  <a:lnTo>
                    <a:pt x="799021" y="26466"/>
                  </a:lnTo>
                  <a:lnTo>
                    <a:pt x="800518" y="19051"/>
                  </a:lnTo>
                  <a:lnTo>
                    <a:pt x="799021" y="11636"/>
                  </a:lnTo>
                  <a:lnTo>
                    <a:pt x="794938" y="5581"/>
                  </a:lnTo>
                  <a:lnTo>
                    <a:pt x="788883" y="1498"/>
                  </a:lnTo>
                  <a:lnTo>
                    <a:pt x="781468" y="1"/>
                  </a:lnTo>
                  <a:close/>
                </a:path>
                <a:path w="6671309" h="38100">
                  <a:moveTo>
                    <a:pt x="705230" y="1"/>
                  </a:moveTo>
                  <a:lnTo>
                    <a:pt x="697777" y="1498"/>
                  </a:lnTo>
                  <a:lnTo>
                    <a:pt x="691721" y="5581"/>
                  </a:lnTo>
                  <a:lnTo>
                    <a:pt x="687639" y="11636"/>
                  </a:lnTo>
                  <a:lnTo>
                    <a:pt x="686142" y="19051"/>
                  </a:lnTo>
                  <a:lnTo>
                    <a:pt x="687639" y="26466"/>
                  </a:lnTo>
                  <a:lnTo>
                    <a:pt x="691721" y="32521"/>
                  </a:lnTo>
                  <a:lnTo>
                    <a:pt x="697777" y="36604"/>
                  </a:lnTo>
                  <a:lnTo>
                    <a:pt x="705192" y="38101"/>
                  </a:lnTo>
                  <a:lnTo>
                    <a:pt x="712645" y="36604"/>
                  </a:lnTo>
                  <a:lnTo>
                    <a:pt x="718700" y="32521"/>
                  </a:lnTo>
                  <a:lnTo>
                    <a:pt x="722783" y="26466"/>
                  </a:lnTo>
                  <a:lnTo>
                    <a:pt x="724280" y="19051"/>
                  </a:lnTo>
                  <a:lnTo>
                    <a:pt x="722783" y="11636"/>
                  </a:lnTo>
                  <a:lnTo>
                    <a:pt x="718700" y="5581"/>
                  </a:lnTo>
                  <a:lnTo>
                    <a:pt x="712645" y="1498"/>
                  </a:lnTo>
                  <a:lnTo>
                    <a:pt x="705230" y="1"/>
                  </a:lnTo>
                  <a:close/>
                </a:path>
                <a:path w="6671309" h="38100">
                  <a:moveTo>
                    <a:pt x="628991" y="1"/>
                  </a:moveTo>
                  <a:lnTo>
                    <a:pt x="621538" y="1498"/>
                  </a:lnTo>
                  <a:lnTo>
                    <a:pt x="615483" y="5581"/>
                  </a:lnTo>
                  <a:lnTo>
                    <a:pt x="611400" y="11636"/>
                  </a:lnTo>
                  <a:lnTo>
                    <a:pt x="609903" y="19051"/>
                  </a:lnTo>
                  <a:lnTo>
                    <a:pt x="611400" y="26466"/>
                  </a:lnTo>
                  <a:lnTo>
                    <a:pt x="615483" y="32521"/>
                  </a:lnTo>
                  <a:lnTo>
                    <a:pt x="621538" y="36604"/>
                  </a:lnTo>
                  <a:lnTo>
                    <a:pt x="628953" y="38101"/>
                  </a:lnTo>
                  <a:lnTo>
                    <a:pt x="636407" y="36604"/>
                  </a:lnTo>
                  <a:lnTo>
                    <a:pt x="642462" y="32521"/>
                  </a:lnTo>
                  <a:lnTo>
                    <a:pt x="646544" y="26466"/>
                  </a:lnTo>
                  <a:lnTo>
                    <a:pt x="648041" y="19051"/>
                  </a:lnTo>
                  <a:lnTo>
                    <a:pt x="646544" y="11636"/>
                  </a:lnTo>
                  <a:lnTo>
                    <a:pt x="642462" y="5581"/>
                  </a:lnTo>
                  <a:lnTo>
                    <a:pt x="636407" y="1498"/>
                  </a:lnTo>
                  <a:lnTo>
                    <a:pt x="628991" y="1"/>
                  </a:lnTo>
                  <a:close/>
                </a:path>
                <a:path w="6671309" h="38100">
                  <a:moveTo>
                    <a:pt x="552753" y="1"/>
                  </a:moveTo>
                  <a:lnTo>
                    <a:pt x="545300" y="1498"/>
                  </a:lnTo>
                  <a:lnTo>
                    <a:pt x="539245" y="5581"/>
                  </a:lnTo>
                  <a:lnTo>
                    <a:pt x="535162" y="11636"/>
                  </a:lnTo>
                  <a:lnTo>
                    <a:pt x="533665" y="19051"/>
                  </a:lnTo>
                  <a:lnTo>
                    <a:pt x="535162" y="26466"/>
                  </a:lnTo>
                  <a:lnTo>
                    <a:pt x="539245" y="32521"/>
                  </a:lnTo>
                  <a:lnTo>
                    <a:pt x="545300" y="36604"/>
                  </a:lnTo>
                  <a:lnTo>
                    <a:pt x="552715" y="38101"/>
                  </a:lnTo>
                  <a:lnTo>
                    <a:pt x="560169" y="36604"/>
                  </a:lnTo>
                  <a:lnTo>
                    <a:pt x="566224" y="32521"/>
                  </a:lnTo>
                  <a:lnTo>
                    <a:pt x="570306" y="26466"/>
                  </a:lnTo>
                  <a:lnTo>
                    <a:pt x="571803" y="19051"/>
                  </a:lnTo>
                  <a:lnTo>
                    <a:pt x="570306" y="11636"/>
                  </a:lnTo>
                  <a:lnTo>
                    <a:pt x="566224" y="5581"/>
                  </a:lnTo>
                  <a:lnTo>
                    <a:pt x="560169" y="1498"/>
                  </a:lnTo>
                  <a:lnTo>
                    <a:pt x="552753" y="1"/>
                  </a:lnTo>
                  <a:close/>
                </a:path>
                <a:path w="6671309" h="38100">
                  <a:moveTo>
                    <a:pt x="476515" y="1"/>
                  </a:moveTo>
                  <a:lnTo>
                    <a:pt x="469062" y="1498"/>
                  </a:lnTo>
                  <a:lnTo>
                    <a:pt x="463007" y="5581"/>
                  </a:lnTo>
                  <a:lnTo>
                    <a:pt x="458925" y="11636"/>
                  </a:lnTo>
                  <a:lnTo>
                    <a:pt x="457427" y="19051"/>
                  </a:lnTo>
                  <a:lnTo>
                    <a:pt x="458925" y="26466"/>
                  </a:lnTo>
                  <a:lnTo>
                    <a:pt x="463007" y="32521"/>
                  </a:lnTo>
                  <a:lnTo>
                    <a:pt x="469062" y="36604"/>
                  </a:lnTo>
                  <a:lnTo>
                    <a:pt x="476477" y="38101"/>
                  </a:lnTo>
                  <a:lnTo>
                    <a:pt x="483931" y="36604"/>
                  </a:lnTo>
                  <a:lnTo>
                    <a:pt x="489986" y="32521"/>
                  </a:lnTo>
                  <a:lnTo>
                    <a:pt x="494068" y="26466"/>
                  </a:lnTo>
                  <a:lnTo>
                    <a:pt x="495565" y="19051"/>
                  </a:lnTo>
                  <a:lnTo>
                    <a:pt x="494068" y="11636"/>
                  </a:lnTo>
                  <a:lnTo>
                    <a:pt x="489986" y="5581"/>
                  </a:lnTo>
                  <a:lnTo>
                    <a:pt x="483931" y="1498"/>
                  </a:lnTo>
                  <a:lnTo>
                    <a:pt x="476515" y="1"/>
                  </a:lnTo>
                  <a:close/>
                </a:path>
                <a:path w="6671309" h="38100">
                  <a:moveTo>
                    <a:pt x="400277" y="1"/>
                  </a:moveTo>
                  <a:lnTo>
                    <a:pt x="392824" y="1498"/>
                  </a:lnTo>
                  <a:lnTo>
                    <a:pt x="386769" y="5581"/>
                  </a:lnTo>
                  <a:lnTo>
                    <a:pt x="382687" y="11636"/>
                  </a:lnTo>
                  <a:lnTo>
                    <a:pt x="381189" y="19051"/>
                  </a:lnTo>
                  <a:lnTo>
                    <a:pt x="382687" y="26466"/>
                  </a:lnTo>
                  <a:lnTo>
                    <a:pt x="386769" y="32521"/>
                  </a:lnTo>
                  <a:lnTo>
                    <a:pt x="392824" y="36604"/>
                  </a:lnTo>
                  <a:lnTo>
                    <a:pt x="400239" y="38101"/>
                  </a:lnTo>
                  <a:lnTo>
                    <a:pt x="407693" y="36604"/>
                  </a:lnTo>
                  <a:lnTo>
                    <a:pt x="413748" y="32521"/>
                  </a:lnTo>
                  <a:lnTo>
                    <a:pt x="417830" y="26466"/>
                  </a:lnTo>
                  <a:lnTo>
                    <a:pt x="419327" y="19051"/>
                  </a:lnTo>
                  <a:lnTo>
                    <a:pt x="417830" y="11636"/>
                  </a:lnTo>
                  <a:lnTo>
                    <a:pt x="413748" y="5581"/>
                  </a:lnTo>
                  <a:lnTo>
                    <a:pt x="407693" y="1498"/>
                  </a:lnTo>
                  <a:lnTo>
                    <a:pt x="400277" y="1"/>
                  </a:lnTo>
                  <a:close/>
                </a:path>
                <a:path w="6671309" h="38100">
                  <a:moveTo>
                    <a:pt x="324039" y="1"/>
                  </a:moveTo>
                  <a:lnTo>
                    <a:pt x="316586" y="1498"/>
                  </a:lnTo>
                  <a:lnTo>
                    <a:pt x="310531" y="5581"/>
                  </a:lnTo>
                  <a:lnTo>
                    <a:pt x="306448" y="11636"/>
                  </a:lnTo>
                  <a:lnTo>
                    <a:pt x="304951" y="19051"/>
                  </a:lnTo>
                  <a:lnTo>
                    <a:pt x="306448" y="26466"/>
                  </a:lnTo>
                  <a:lnTo>
                    <a:pt x="310531" y="32521"/>
                  </a:lnTo>
                  <a:lnTo>
                    <a:pt x="316586" y="36604"/>
                  </a:lnTo>
                  <a:lnTo>
                    <a:pt x="324001" y="38101"/>
                  </a:lnTo>
                  <a:lnTo>
                    <a:pt x="331455" y="36604"/>
                  </a:lnTo>
                  <a:lnTo>
                    <a:pt x="337510" y="32521"/>
                  </a:lnTo>
                  <a:lnTo>
                    <a:pt x="341592" y="26466"/>
                  </a:lnTo>
                  <a:lnTo>
                    <a:pt x="343089" y="19051"/>
                  </a:lnTo>
                  <a:lnTo>
                    <a:pt x="341592" y="11636"/>
                  </a:lnTo>
                  <a:lnTo>
                    <a:pt x="337510" y="5581"/>
                  </a:lnTo>
                  <a:lnTo>
                    <a:pt x="331455" y="1498"/>
                  </a:lnTo>
                  <a:lnTo>
                    <a:pt x="324039" y="1"/>
                  </a:lnTo>
                  <a:close/>
                </a:path>
                <a:path w="6671309" h="38100">
                  <a:moveTo>
                    <a:pt x="247801" y="1"/>
                  </a:moveTo>
                  <a:lnTo>
                    <a:pt x="240348" y="1498"/>
                  </a:lnTo>
                  <a:lnTo>
                    <a:pt x="234293" y="5581"/>
                  </a:lnTo>
                  <a:lnTo>
                    <a:pt x="230210" y="11636"/>
                  </a:lnTo>
                  <a:lnTo>
                    <a:pt x="228713" y="19051"/>
                  </a:lnTo>
                  <a:lnTo>
                    <a:pt x="230210" y="26466"/>
                  </a:lnTo>
                  <a:lnTo>
                    <a:pt x="234293" y="32521"/>
                  </a:lnTo>
                  <a:lnTo>
                    <a:pt x="240348" y="36604"/>
                  </a:lnTo>
                  <a:lnTo>
                    <a:pt x="247763" y="38101"/>
                  </a:lnTo>
                  <a:lnTo>
                    <a:pt x="255217" y="36604"/>
                  </a:lnTo>
                  <a:lnTo>
                    <a:pt x="261272" y="32521"/>
                  </a:lnTo>
                  <a:lnTo>
                    <a:pt x="265354" y="26466"/>
                  </a:lnTo>
                  <a:lnTo>
                    <a:pt x="266851" y="19051"/>
                  </a:lnTo>
                  <a:lnTo>
                    <a:pt x="265354" y="11636"/>
                  </a:lnTo>
                  <a:lnTo>
                    <a:pt x="261272" y="5581"/>
                  </a:lnTo>
                  <a:lnTo>
                    <a:pt x="255217" y="1498"/>
                  </a:lnTo>
                  <a:lnTo>
                    <a:pt x="247801" y="1"/>
                  </a:lnTo>
                  <a:close/>
                </a:path>
                <a:path w="6671309" h="38100">
                  <a:moveTo>
                    <a:pt x="171563" y="1"/>
                  </a:moveTo>
                  <a:lnTo>
                    <a:pt x="164110" y="1498"/>
                  </a:lnTo>
                  <a:lnTo>
                    <a:pt x="158055" y="5581"/>
                  </a:lnTo>
                  <a:lnTo>
                    <a:pt x="153973" y="11636"/>
                  </a:lnTo>
                  <a:lnTo>
                    <a:pt x="152475" y="19051"/>
                  </a:lnTo>
                  <a:lnTo>
                    <a:pt x="153973" y="26466"/>
                  </a:lnTo>
                  <a:lnTo>
                    <a:pt x="158055" y="32521"/>
                  </a:lnTo>
                  <a:lnTo>
                    <a:pt x="164110" y="36604"/>
                  </a:lnTo>
                  <a:lnTo>
                    <a:pt x="171525" y="38101"/>
                  </a:lnTo>
                  <a:lnTo>
                    <a:pt x="178979" y="36604"/>
                  </a:lnTo>
                  <a:lnTo>
                    <a:pt x="185034" y="32521"/>
                  </a:lnTo>
                  <a:lnTo>
                    <a:pt x="189116" y="26466"/>
                  </a:lnTo>
                  <a:lnTo>
                    <a:pt x="190613" y="19051"/>
                  </a:lnTo>
                  <a:lnTo>
                    <a:pt x="189116" y="11636"/>
                  </a:lnTo>
                  <a:lnTo>
                    <a:pt x="185034" y="5581"/>
                  </a:lnTo>
                  <a:lnTo>
                    <a:pt x="178979" y="1498"/>
                  </a:lnTo>
                  <a:lnTo>
                    <a:pt x="171563" y="1"/>
                  </a:lnTo>
                  <a:close/>
                </a:path>
                <a:path w="6671309" h="38100">
                  <a:moveTo>
                    <a:pt x="95325" y="1"/>
                  </a:moveTo>
                  <a:lnTo>
                    <a:pt x="87872" y="1498"/>
                  </a:lnTo>
                  <a:lnTo>
                    <a:pt x="81817" y="5581"/>
                  </a:lnTo>
                  <a:lnTo>
                    <a:pt x="77735" y="11636"/>
                  </a:lnTo>
                  <a:lnTo>
                    <a:pt x="76237" y="19051"/>
                  </a:lnTo>
                  <a:lnTo>
                    <a:pt x="77735" y="26466"/>
                  </a:lnTo>
                  <a:lnTo>
                    <a:pt x="81817" y="32521"/>
                  </a:lnTo>
                  <a:lnTo>
                    <a:pt x="87872" y="36604"/>
                  </a:lnTo>
                  <a:lnTo>
                    <a:pt x="95287" y="38101"/>
                  </a:lnTo>
                  <a:lnTo>
                    <a:pt x="102741" y="36604"/>
                  </a:lnTo>
                  <a:lnTo>
                    <a:pt x="108796" y="32521"/>
                  </a:lnTo>
                  <a:lnTo>
                    <a:pt x="112878" y="26466"/>
                  </a:lnTo>
                  <a:lnTo>
                    <a:pt x="114375" y="19051"/>
                  </a:lnTo>
                  <a:lnTo>
                    <a:pt x="112878" y="11636"/>
                  </a:lnTo>
                  <a:lnTo>
                    <a:pt x="108796" y="5581"/>
                  </a:lnTo>
                  <a:lnTo>
                    <a:pt x="102741" y="1498"/>
                  </a:lnTo>
                  <a:lnTo>
                    <a:pt x="95325" y="1"/>
                  </a:lnTo>
                  <a:close/>
                </a:path>
                <a:path w="6671309" h="38100">
                  <a:moveTo>
                    <a:pt x="19087" y="1"/>
                  </a:moveTo>
                  <a:lnTo>
                    <a:pt x="11634" y="1498"/>
                  </a:lnTo>
                  <a:lnTo>
                    <a:pt x="5579" y="5581"/>
                  </a:lnTo>
                  <a:lnTo>
                    <a:pt x="1497" y="11636"/>
                  </a:lnTo>
                  <a:lnTo>
                    <a:pt x="0" y="19051"/>
                  </a:lnTo>
                  <a:lnTo>
                    <a:pt x="1497" y="26466"/>
                  </a:lnTo>
                  <a:lnTo>
                    <a:pt x="5579" y="32521"/>
                  </a:lnTo>
                  <a:lnTo>
                    <a:pt x="11634" y="36604"/>
                  </a:lnTo>
                  <a:lnTo>
                    <a:pt x="19050" y="38101"/>
                  </a:lnTo>
                  <a:lnTo>
                    <a:pt x="26503" y="36604"/>
                  </a:lnTo>
                  <a:lnTo>
                    <a:pt x="32558" y="32521"/>
                  </a:lnTo>
                  <a:lnTo>
                    <a:pt x="36640" y="26466"/>
                  </a:lnTo>
                  <a:lnTo>
                    <a:pt x="38137" y="19051"/>
                  </a:lnTo>
                  <a:lnTo>
                    <a:pt x="36640" y="11636"/>
                  </a:lnTo>
                  <a:lnTo>
                    <a:pt x="32558" y="5581"/>
                  </a:lnTo>
                  <a:lnTo>
                    <a:pt x="26503" y="1498"/>
                  </a:lnTo>
                  <a:lnTo>
                    <a:pt x="19087" y="1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4556912" y="2199550"/>
              <a:ext cx="360045" cy="1654175"/>
            </a:xfrm>
            <a:custGeom>
              <a:avLst/>
              <a:gdLst/>
              <a:ahLst/>
              <a:cxnLst/>
              <a:rect l="l" t="t" r="r" b="b"/>
              <a:pathLst>
                <a:path w="360045" h="1654175">
                  <a:moveTo>
                    <a:pt x="360006" y="1473949"/>
                  </a:moveTo>
                  <a:lnTo>
                    <a:pt x="353580" y="1426095"/>
                  </a:lnTo>
                  <a:lnTo>
                    <a:pt x="335432" y="1383106"/>
                  </a:lnTo>
                  <a:lnTo>
                    <a:pt x="307289" y="1346669"/>
                  </a:lnTo>
                  <a:lnTo>
                    <a:pt x="270852" y="1318526"/>
                  </a:lnTo>
                  <a:lnTo>
                    <a:pt x="227850" y="1300378"/>
                  </a:lnTo>
                  <a:lnTo>
                    <a:pt x="180009" y="1293952"/>
                  </a:lnTo>
                  <a:lnTo>
                    <a:pt x="132156" y="1300378"/>
                  </a:lnTo>
                  <a:lnTo>
                    <a:pt x="89154" y="1318526"/>
                  </a:lnTo>
                  <a:lnTo>
                    <a:pt x="52730" y="1346669"/>
                  </a:lnTo>
                  <a:lnTo>
                    <a:pt x="24574" y="1383106"/>
                  </a:lnTo>
                  <a:lnTo>
                    <a:pt x="6438" y="1426095"/>
                  </a:lnTo>
                  <a:lnTo>
                    <a:pt x="0" y="1473949"/>
                  </a:lnTo>
                  <a:lnTo>
                    <a:pt x="6438" y="1521802"/>
                  </a:lnTo>
                  <a:lnTo>
                    <a:pt x="24574" y="1564805"/>
                  </a:lnTo>
                  <a:lnTo>
                    <a:pt x="52730" y="1601228"/>
                  </a:lnTo>
                  <a:lnTo>
                    <a:pt x="89154" y="1629371"/>
                  </a:lnTo>
                  <a:lnTo>
                    <a:pt x="132156" y="1647520"/>
                  </a:lnTo>
                  <a:lnTo>
                    <a:pt x="180009" y="1653946"/>
                  </a:lnTo>
                  <a:lnTo>
                    <a:pt x="227850" y="1647520"/>
                  </a:lnTo>
                  <a:lnTo>
                    <a:pt x="270852" y="1629371"/>
                  </a:lnTo>
                  <a:lnTo>
                    <a:pt x="307289" y="1601228"/>
                  </a:lnTo>
                  <a:lnTo>
                    <a:pt x="335432" y="1564805"/>
                  </a:lnTo>
                  <a:lnTo>
                    <a:pt x="353580" y="1521802"/>
                  </a:lnTo>
                  <a:lnTo>
                    <a:pt x="360006" y="1473949"/>
                  </a:lnTo>
                  <a:close/>
                </a:path>
                <a:path w="360045" h="1654175">
                  <a:moveTo>
                    <a:pt x="360006" y="1042631"/>
                  </a:moveTo>
                  <a:lnTo>
                    <a:pt x="353580" y="994791"/>
                  </a:lnTo>
                  <a:lnTo>
                    <a:pt x="335432" y="951788"/>
                  </a:lnTo>
                  <a:lnTo>
                    <a:pt x="307289" y="915352"/>
                  </a:lnTo>
                  <a:lnTo>
                    <a:pt x="270852" y="887209"/>
                  </a:lnTo>
                  <a:lnTo>
                    <a:pt x="227850" y="869061"/>
                  </a:lnTo>
                  <a:lnTo>
                    <a:pt x="180009" y="862634"/>
                  </a:lnTo>
                  <a:lnTo>
                    <a:pt x="132156" y="869061"/>
                  </a:lnTo>
                  <a:lnTo>
                    <a:pt x="89154" y="887209"/>
                  </a:lnTo>
                  <a:lnTo>
                    <a:pt x="52730" y="915352"/>
                  </a:lnTo>
                  <a:lnTo>
                    <a:pt x="24574" y="951788"/>
                  </a:lnTo>
                  <a:lnTo>
                    <a:pt x="6438" y="994791"/>
                  </a:lnTo>
                  <a:lnTo>
                    <a:pt x="0" y="1042631"/>
                  </a:lnTo>
                  <a:lnTo>
                    <a:pt x="6438" y="1090485"/>
                  </a:lnTo>
                  <a:lnTo>
                    <a:pt x="24574" y="1133487"/>
                  </a:lnTo>
                  <a:lnTo>
                    <a:pt x="52730" y="1169911"/>
                  </a:lnTo>
                  <a:lnTo>
                    <a:pt x="89154" y="1198067"/>
                  </a:lnTo>
                  <a:lnTo>
                    <a:pt x="132156" y="1216202"/>
                  </a:lnTo>
                  <a:lnTo>
                    <a:pt x="180009" y="1222641"/>
                  </a:lnTo>
                  <a:lnTo>
                    <a:pt x="227850" y="1216202"/>
                  </a:lnTo>
                  <a:lnTo>
                    <a:pt x="270852" y="1198067"/>
                  </a:lnTo>
                  <a:lnTo>
                    <a:pt x="307289" y="1169911"/>
                  </a:lnTo>
                  <a:lnTo>
                    <a:pt x="335432" y="1133487"/>
                  </a:lnTo>
                  <a:lnTo>
                    <a:pt x="353580" y="1090485"/>
                  </a:lnTo>
                  <a:lnTo>
                    <a:pt x="360006" y="1042631"/>
                  </a:lnTo>
                  <a:close/>
                </a:path>
                <a:path w="360045" h="1654175">
                  <a:moveTo>
                    <a:pt x="360006" y="611314"/>
                  </a:moveTo>
                  <a:lnTo>
                    <a:pt x="353580" y="563473"/>
                  </a:lnTo>
                  <a:lnTo>
                    <a:pt x="335432" y="520471"/>
                  </a:lnTo>
                  <a:lnTo>
                    <a:pt x="307289" y="484047"/>
                  </a:lnTo>
                  <a:lnTo>
                    <a:pt x="270852" y="455891"/>
                  </a:lnTo>
                  <a:lnTo>
                    <a:pt x="227850" y="437756"/>
                  </a:lnTo>
                  <a:lnTo>
                    <a:pt x="180009" y="431317"/>
                  </a:lnTo>
                  <a:lnTo>
                    <a:pt x="132156" y="437756"/>
                  </a:lnTo>
                  <a:lnTo>
                    <a:pt x="89154" y="455891"/>
                  </a:lnTo>
                  <a:lnTo>
                    <a:pt x="52730" y="484047"/>
                  </a:lnTo>
                  <a:lnTo>
                    <a:pt x="24574" y="520471"/>
                  </a:lnTo>
                  <a:lnTo>
                    <a:pt x="6438" y="563473"/>
                  </a:lnTo>
                  <a:lnTo>
                    <a:pt x="0" y="611314"/>
                  </a:lnTo>
                  <a:lnTo>
                    <a:pt x="6438" y="659168"/>
                  </a:lnTo>
                  <a:lnTo>
                    <a:pt x="24574" y="702170"/>
                  </a:lnTo>
                  <a:lnTo>
                    <a:pt x="52730" y="738606"/>
                  </a:lnTo>
                  <a:lnTo>
                    <a:pt x="89154" y="766749"/>
                  </a:lnTo>
                  <a:lnTo>
                    <a:pt x="132156" y="784898"/>
                  </a:lnTo>
                  <a:lnTo>
                    <a:pt x="180009" y="791324"/>
                  </a:lnTo>
                  <a:lnTo>
                    <a:pt x="227850" y="784898"/>
                  </a:lnTo>
                  <a:lnTo>
                    <a:pt x="270852" y="766749"/>
                  </a:lnTo>
                  <a:lnTo>
                    <a:pt x="307289" y="738606"/>
                  </a:lnTo>
                  <a:lnTo>
                    <a:pt x="335432" y="702170"/>
                  </a:lnTo>
                  <a:lnTo>
                    <a:pt x="353580" y="659168"/>
                  </a:lnTo>
                  <a:lnTo>
                    <a:pt x="360006" y="611314"/>
                  </a:lnTo>
                  <a:close/>
                </a:path>
                <a:path w="360045" h="1654175">
                  <a:moveTo>
                    <a:pt x="360006" y="180009"/>
                  </a:moveTo>
                  <a:lnTo>
                    <a:pt x="353580" y="132156"/>
                  </a:lnTo>
                  <a:lnTo>
                    <a:pt x="335432" y="89154"/>
                  </a:lnTo>
                  <a:lnTo>
                    <a:pt x="307289" y="52730"/>
                  </a:lnTo>
                  <a:lnTo>
                    <a:pt x="270852" y="24587"/>
                  </a:lnTo>
                  <a:lnTo>
                    <a:pt x="227850" y="6438"/>
                  </a:lnTo>
                  <a:lnTo>
                    <a:pt x="180009" y="0"/>
                  </a:lnTo>
                  <a:lnTo>
                    <a:pt x="132156" y="6438"/>
                  </a:lnTo>
                  <a:lnTo>
                    <a:pt x="89154" y="24587"/>
                  </a:lnTo>
                  <a:lnTo>
                    <a:pt x="52730" y="52730"/>
                  </a:lnTo>
                  <a:lnTo>
                    <a:pt x="24574" y="89154"/>
                  </a:lnTo>
                  <a:lnTo>
                    <a:pt x="6438" y="132156"/>
                  </a:lnTo>
                  <a:lnTo>
                    <a:pt x="0" y="180009"/>
                  </a:lnTo>
                  <a:lnTo>
                    <a:pt x="6438" y="227863"/>
                  </a:lnTo>
                  <a:lnTo>
                    <a:pt x="24574" y="270852"/>
                  </a:lnTo>
                  <a:lnTo>
                    <a:pt x="52730" y="307289"/>
                  </a:lnTo>
                  <a:lnTo>
                    <a:pt x="89154" y="335432"/>
                  </a:lnTo>
                  <a:lnTo>
                    <a:pt x="132156" y="353580"/>
                  </a:lnTo>
                  <a:lnTo>
                    <a:pt x="180009" y="360006"/>
                  </a:lnTo>
                  <a:lnTo>
                    <a:pt x="227850" y="353580"/>
                  </a:lnTo>
                  <a:lnTo>
                    <a:pt x="270852" y="335432"/>
                  </a:lnTo>
                  <a:lnTo>
                    <a:pt x="307289" y="307289"/>
                  </a:lnTo>
                  <a:lnTo>
                    <a:pt x="335432" y="270852"/>
                  </a:lnTo>
                  <a:lnTo>
                    <a:pt x="353580" y="227863"/>
                  </a:lnTo>
                  <a:lnTo>
                    <a:pt x="360006" y="180009"/>
                  </a:lnTo>
                  <a:close/>
                </a:path>
              </a:pathLst>
            </a:custGeom>
            <a:solidFill>
              <a:srgbClr val="D63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1841322" y="1026667"/>
            <a:ext cx="900747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solidFill>
                  <a:srgbClr val="D6343A"/>
                </a:solidFill>
                <a:latin typeface="Arial"/>
                <a:cs typeface="Arial"/>
              </a:rPr>
              <a:t>PHASE</a:t>
            </a:r>
            <a:r>
              <a:rPr sz="3600" b="1" spc="-95" dirty="0">
                <a:solidFill>
                  <a:srgbClr val="D6343A"/>
                </a:solidFill>
                <a:latin typeface="Arial"/>
                <a:cs typeface="Arial"/>
              </a:rPr>
              <a:t> </a:t>
            </a:r>
            <a:r>
              <a:rPr sz="3600" b="1" dirty="0">
                <a:solidFill>
                  <a:srgbClr val="D6343A"/>
                </a:solidFill>
                <a:latin typeface="Arial"/>
                <a:cs typeface="Arial"/>
              </a:rPr>
              <a:t>3:</a:t>
            </a:r>
            <a:r>
              <a:rPr sz="3600" b="1" spc="-80" dirty="0">
                <a:solidFill>
                  <a:srgbClr val="D6343A"/>
                </a:solidFill>
                <a:latin typeface="Arial"/>
                <a:cs typeface="Arial"/>
              </a:rPr>
              <a:t> </a:t>
            </a:r>
            <a:r>
              <a:rPr sz="3600" b="1" spc="-20" dirty="0">
                <a:latin typeface="Arial"/>
                <a:cs typeface="Arial"/>
              </a:rPr>
              <a:t>TACTICAL</a:t>
            </a:r>
            <a:r>
              <a:rPr sz="3600" b="1" spc="-140" dirty="0">
                <a:latin typeface="Arial"/>
                <a:cs typeface="Arial"/>
              </a:rPr>
              <a:t> </a:t>
            </a:r>
            <a:r>
              <a:rPr sz="3600" b="1" spc="-40" dirty="0">
                <a:latin typeface="Arial"/>
                <a:cs typeface="Arial"/>
              </a:rPr>
              <a:t>EVACUATION</a:t>
            </a:r>
            <a:r>
              <a:rPr sz="3600" b="1" spc="-80" dirty="0">
                <a:latin typeface="Arial"/>
                <a:cs typeface="Arial"/>
              </a:rPr>
              <a:t> </a:t>
            </a:r>
            <a:r>
              <a:rPr sz="3600" b="1" spc="-20" dirty="0">
                <a:latin typeface="Arial"/>
                <a:cs typeface="Arial"/>
              </a:rPr>
              <a:t>CARE</a:t>
            </a:r>
            <a:endParaRPr sz="36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4307840" y="292100"/>
            <a:ext cx="35769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20" dirty="0"/>
              <a:t>TACTICAL</a:t>
            </a:r>
            <a:r>
              <a:rPr spc="-95" dirty="0"/>
              <a:t> </a:t>
            </a:r>
            <a:r>
              <a:rPr spc="-35" dirty="0"/>
              <a:t>EVACUATION</a:t>
            </a:r>
          </a:p>
        </p:txBody>
      </p:sp>
      <p:sp>
        <p:nvSpPr>
          <p:cNvPr id="22" name="object 22"/>
          <p:cNvSpPr/>
          <p:nvPr/>
        </p:nvSpPr>
        <p:spPr>
          <a:xfrm>
            <a:off x="7358602" y="1826909"/>
            <a:ext cx="38100" cy="4536440"/>
          </a:xfrm>
          <a:custGeom>
            <a:avLst/>
            <a:gdLst/>
            <a:ahLst/>
            <a:cxnLst/>
            <a:rect l="l" t="t" r="r" b="b"/>
            <a:pathLst>
              <a:path w="38100" h="4536440">
                <a:moveTo>
                  <a:pt x="19050" y="0"/>
                </a:moveTo>
                <a:lnTo>
                  <a:pt x="11635" y="1497"/>
                </a:lnTo>
                <a:lnTo>
                  <a:pt x="5579" y="5579"/>
                </a:lnTo>
                <a:lnTo>
                  <a:pt x="1497" y="11635"/>
                </a:lnTo>
                <a:lnTo>
                  <a:pt x="0" y="19088"/>
                </a:lnTo>
                <a:lnTo>
                  <a:pt x="1497" y="26503"/>
                </a:lnTo>
                <a:lnTo>
                  <a:pt x="5579" y="32558"/>
                </a:lnTo>
                <a:lnTo>
                  <a:pt x="11635" y="36641"/>
                </a:lnTo>
                <a:lnTo>
                  <a:pt x="19050" y="38138"/>
                </a:lnTo>
                <a:lnTo>
                  <a:pt x="26465" y="36641"/>
                </a:lnTo>
                <a:lnTo>
                  <a:pt x="32520" y="32558"/>
                </a:lnTo>
                <a:lnTo>
                  <a:pt x="36603" y="26503"/>
                </a:lnTo>
                <a:lnTo>
                  <a:pt x="38100" y="19050"/>
                </a:lnTo>
                <a:lnTo>
                  <a:pt x="36603" y="11635"/>
                </a:lnTo>
                <a:lnTo>
                  <a:pt x="32520" y="5579"/>
                </a:lnTo>
                <a:lnTo>
                  <a:pt x="26465" y="1497"/>
                </a:lnTo>
                <a:lnTo>
                  <a:pt x="19050" y="0"/>
                </a:lnTo>
                <a:close/>
              </a:path>
              <a:path w="38100" h="4536440">
                <a:moveTo>
                  <a:pt x="19050" y="76238"/>
                </a:moveTo>
                <a:lnTo>
                  <a:pt x="11635" y="77735"/>
                </a:lnTo>
                <a:lnTo>
                  <a:pt x="5579" y="81817"/>
                </a:lnTo>
                <a:lnTo>
                  <a:pt x="1497" y="87873"/>
                </a:lnTo>
                <a:lnTo>
                  <a:pt x="0" y="95326"/>
                </a:lnTo>
                <a:lnTo>
                  <a:pt x="1497" y="102741"/>
                </a:lnTo>
                <a:lnTo>
                  <a:pt x="5579" y="108796"/>
                </a:lnTo>
                <a:lnTo>
                  <a:pt x="11635" y="112879"/>
                </a:lnTo>
                <a:lnTo>
                  <a:pt x="19050" y="114376"/>
                </a:lnTo>
                <a:lnTo>
                  <a:pt x="26465" y="112879"/>
                </a:lnTo>
                <a:lnTo>
                  <a:pt x="32520" y="108796"/>
                </a:lnTo>
                <a:lnTo>
                  <a:pt x="36603" y="102741"/>
                </a:lnTo>
                <a:lnTo>
                  <a:pt x="38100" y="95288"/>
                </a:lnTo>
                <a:lnTo>
                  <a:pt x="36603" y="87873"/>
                </a:lnTo>
                <a:lnTo>
                  <a:pt x="32520" y="81817"/>
                </a:lnTo>
                <a:lnTo>
                  <a:pt x="26465" y="77735"/>
                </a:lnTo>
                <a:lnTo>
                  <a:pt x="19050" y="76238"/>
                </a:lnTo>
                <a:close/>
              </a:path>
              <a:path w="38100" h="4536440">
                <a:moveTo>
                  <a:pt x="19050" y="152476"/>
                </a:moveTo>
                <a:lnTo>
                  <a:pt x="11635" y="153973"/>
                </a:lnTo>
                <a:lnTo>
                  <a:pt x="5579" y="158055"/>
                </a:lnTo>
                <a:lnTo>
                  <a:pt x="1497" y="164111"/>
                </a:lnTo>
                <a:lnTo>
                  <a:pt x="0" y="171564"/>
                </a:lnTo>
                <a:lnTo>
                  <a:pt x="1497" y="178979"/>
                </a:lnTo>
                <a:lnTo>
                  <a:pt x="5579" y="185034"/>
                </a:lnTo>
                <a:lnTo>
                  <a:pt x="11635" y="189117"/>
                </a:lnTo>
                <a:lnTo>
                  <a:pt x="19050" y="190614"/>
                </a:lnTo>
                <a:lnTo>
                  <a:pt x="26465" y="189117"/>
                </a:lnTo>
                <a:lnTo>
                  <a:pt x="32520" y="185034"/>
                </a:lnTo>
                <a:lnTo>
                  <a:pt x="36603" y="178979"/>
                </a:lnTo>
                <a:lnTo>
                  <a:pt x="38100" y="171526"/>
                </a:lnTo>
                <a:lnTo>
                  <a:pt x="36603" y="164111"/>
                </a:lnTo>
                <a:lnTo>
                  <a:pt x="32520" y="158055"/>
                </a:lnTo>
                <a:lnTo>
                  <a:pt x="26465" y="153973"/>
                </a:lnTo>
                <a:lnTo>
                  <a:pt x="19050" y="152476"/>
                </a:lnTo>
                <a:close/>
              </a:path>
              <a:path w="38100" h="4536440">
                <a:moveTo>
                  <a:pt x="19050" y="228714"/>
                </a:moveTo>
                <a:lnTo>
                  <a:pt x="11635" y="230211"/>
                </a:lnTo>
                <a:lnTo>
                  <a:pt x="5579" y="234294"/>
                </a:lnTo>
                <a:lnTo>
                  <a:pt x="1497" y="240349"/>
                </a:lnTo>
                <a:lnTo>
                  <a:pt x="0" y="247802"/>
                </a:lnTo>
                <a:lnTo>
                  <a:pt x="1497" y="255217"/>
                </a:lnTo>
                <a:lnTo>
                  <a:pt x="5579" y="261272"/>
                </a:lnTo>
                <a:lnTo>
                  <a:pt x="11635" y="265355"/>
                </a:lnTo>
                <a:lnTo>
                  <a:pt x="19050" y="266852"/>
                </a:lnTo>
                <a:lnTo>
                  <a:pt x="26465" y="265355"/>
                </a:lnTo>
                <a:lnTo>
                  <a:pt x="32520" y="261272"/>
                </a:lnTo>
                <a:lnTo>
                  <a:pt x="36603" y="255217"/>
                </a:lnTo>
                <a:lnTo>
                  <a:pt x="38100" y="247764"/>
                </a:lnTo>
                <a:lnTo>
                  <a:pt x="36603" y="240349"/>
                </a:lnTo>
                <a:lnTo>
                  <a:pt x="32520" y="234294"/>
                </a:lnTo>
                <a:lnTo>
                  <a:pt x="26465" y="230211"/>
                </a:lnTo>
                <a:lnTo>
                  <a:pt x="19050" y="228714"/>
                </a:lnTo>
                <a:close/>
              </a:path>
              <a:path w="38100" h="4536440">
                <a:moveTo>
                  <a:pt x="19050" y="304952"/>
                </a:moveTo>
                <a:lnTo>
                  <a:pt x="11635" y="306449"/>
                </a:lnTo>
                <a:lnTo>
                  <a:pt x="5579" y="310532"/>
                </a:lnTo>
                <a:lnTo>
                  <a:pt x="1497" y="316587"/>
                </a:lnTo>
                <a:lnTo>
                  <a:pt x="0" y="324040"/>
                </a:lnTo>
                <a:lnTo>
                  <a:pt x="1497" y="331455"/>
                </a:lnTo>
                <a:lnTo>
                  <a:pt x="5579" y="337510"/>
                </a:lnTo>
                <a:lnTo>
                  <a:pt x="11635" y="341593"/>
                </a:lnTo>
                <a:lnTo>
                  <a:pt x="19050" y="343090"/>
                </a:lnTo>
                <a:lnTo>
                  <a:pt x="26465" y="341593"/>
                </a:lnTo>
                <a:lnTo>
                  <a:pt x="32520" y="337510"/>
                </a:lnTo>
                <a:lnTo>
                  <a:pt x="36603" y="331455"/>
                </a:lnTo>
                <a:lnTo>
                  <a:pt x="38100" y="324002"/>
                </a:lnTo>
                <a:lnTo>
                  <a:pt x="36603" y="316587"/>
                </a:lnTo>
                <a:lnTo>
                  <a:pt x="32520" y="310532"/>
                </a:lnTo>
                <a:lnTo>
                  <a:pt x="26465" y="306449"/>
                </a:lnTo>
                <a:lnTo>
                  <a:pt x="19050" y="304952"/>
                </a:lnTo>
                <a:close/>
              </a:path>
              <a:path w="38100" h="4536440">
                <a:moveTo>
                  <a:pt x="19050" y="381190"/>
                </a:moveTo>
                <a:lnTo>
                  <a:pt x="11635" y="382687"/>
                </a:lnTo>
                <a:lnTo>
                  <a:pt x="5579" y="386770"/>
                </a:lnTo>
                <a:lnTo>
                  <a:pt x="1497" y="392825"/>
                </a:lnTo>
                <a:lnTo>
                  <a:pt x="0" y="400278"/>
                </a:lnTo>
                <a:lnTo>
                  <a:pt x="1497" y="407693"/>
                </a:lnTo>
                <a:lnTo>
                  <a:pt x="5579" y="413748"/>
                </a:lnTo>
                <a:lnTo>
                  <a:pt x="11635" y="417831"/>
                </a:lnTo>
                <a:lnTo>
                  <a:pt x="19050" y="419328"/>
                </a:lnTo>
                <a:lnTo>
                  <a:pt x="26465" y="417831"/>
                </a:lnTo>
                <a:lnTo>
                  <a:pt x="32520" y="413748"/>
                </a:lnTo>
                <a:lnTo>
                  <a:pt x="36603" y="407693"/>
                </a:lnTo>
                <a:lnTo>
                  <a:pt x="38100" y="400240"/>
                </a:lnTo>
                <a:lnTo>
                  <a:pt x="36603" y="392825"/>
                </a:lnTo>
                <a:lnTo>
                  <a:pt x="32520" y="386770"/>
                </a:lnTo>
                <a:lnTo>
                  <a:pt x="26465" y="382687"/>
                </a:lnTo>
                <a:lnTo>
                  <a:pt x="19050" y="381190"/>
                </a:lnTo>
                <a:close/>
              </a:path>
              <a:path w="38100" h="4536440">
                <a:moveTo>
                  <a:pt x="19050" y="457428"/>
                </a:moveTo>
                <a:lnTo>
                  <a:pt x="11635" y="458925"/>
                </a:lnTo>
                <a:lnTo>
                  <a:pt x="5579" y="463008"/>
                </a:lnTo>
                <a:lnTo>
                  <a:pt x="1497" y="469063"/>
                </a:lnTo>
                <a:lnTo>
                  <a:pt x="0" y="476516"/>
                </a:lnTo>
                <a:lnTo>
                  <a:pt x="1497" y="483931"/>
                </a:lnTo>
                <a:lnTo>
                  <a:pt x="5579" y="489986"/>
                </a:lnTo>
                <a:lnTo>
                  <a:pt x="11635" y="494069"/>
                </a:lnTo>
                <a:lnTo>
                  <a:pt x="19050" y="495566"/>
                </a:lnTo>
                <a:lnTo>
                  <a:pt x="26465" y="494069"/>
                </a:lnTo>
                <a:lnTo>
                  <a:pt x="32520" y="489986"/>
                </a:lnTo>
                <a:lnTo>
                  <a:pt x="36603" y="483931"/>
                </a:lnTo>
                <a:lnTo>
                  <a:pt x="38100" y="476478"/>
                </a:lnTo>
                <a:lnTo>
                  <a:pt x="36603" y="469063"/>
                </a:lnTo>
                <a:lnTo>
                  <a:pt x="32520" y="463008"/>
                </a:lnTo>
                <a:lnTo>
                  <a:pt x="26465" y="458925"/>
                </a:lnTo>
                <a:lnTo>
                  <a:pt x="19050" y="457428"/>
                </a:lnTo>
                <a:close/>
              </a:path>
              <a:path w="38100" h="4536440">
                <a:moveTo>
                  <a:pt x="19050" y="533666"/>
                </a:moveTo>
                <a:lnTo>
                  <a:pt x="11635" y="535163"/>
                </a:lnTo>
                <a:lnTo>
                  <a:pt x="5579" y="539246"/>
                </a:lnTo>
                <a:lnTo>
                  <a:pt x="1497" y="545301"/>
                </a:lnTo>
                <a:lnTo>
                  <a:pt x="0" y="552754"/>
                </a:lnTo>
                <a:lnTo>
                  <a:pt x="1497" y="560169"/>
                </a:lnTo>
                <a:lnTo>
                  <a:pt x="5579" y="566225"/>
                </a:lnTo>
                <a:lnTo>
                  <a:pt x="11635" y="570307"/>
                </a:lnTo>
                <a:lnTo>
                  <a:pt x="19050" y="571804"/>
                </a:lnTo>
                <a:lnTo>
                  <a:pt x="26465" y="570307"/>
                </a:lnTo>
                <a:lnTo>
                  <a:pt x="32520" y="566225"/>
                </a:lnTo>
                <a:lnTo>
                  <a:pt x="36603" y="560169"/>
                </a:lnTo>
                <a:lnTo>
                  <a:pt x="38100" y="552716"/>
                </a:lnTo>
                <a:lnTo>
                  <a:pt x="36603" y="545301"/>
                </a:lnTo>
                <a:lnTo>
                  <a:pt x="32520" y="539246"/>
                </a:lnTo>
                <a:lnTo>
                  <a:pt x="26465" y="535163"/>
                </a:lnTo>
                <a:lnTo>
                  <a:pt x="19050" y="533666"/>
                </a:lnTo>
                <a:close/>
              </a:path>
              <a:path w="38100" h="4536440">
                <a:moveTo>
                  <a:pt x="19050" y="609904"/>
                </a:moveTo>
                <a:lnTo>
                  <a:pt x="11635" y="611401"/>
                </a:lnTo>
                <a:lnTo>
                  <a:pt x="5579" y="615484"/>
                </a:lnTo>
                <a:lnTo>
                  <a:pt x="1497" y="621539"/>
                </a:lnTo>
                <a:lnTo>
                  <a:pt x="0" y="628992"/>
                </a:lnTo>
                <a:lnTo>
                  <a:pt x="1497" y="636407"/>
                </a:lnTo>
                <a:lnTo>
                  <a:pt x="5579" y="642463"/>
                </a:lnTo>
                <a:lnTo>
                  <a:pt x="11635" y="646545"/>
                </a:lnTo>
                <a:lnTo>
                  <a:pt x="19050" y="648042"/>
                </a:lnTo>
                <a:lnTo>
                  <a:pt x="26465" y="646545"/>
                </a:lnTo>
                <a:lnTo>
                  <a:pt x="32520" y="642463"/>
                </a:lnTo>
                <a:lnTo>
                  <a:pt x="36603" y="636407"/>
                </a:lnTo>
                <a:lnTo>
                  <a:pt x="38100" y="628954"/>
                </a:lnTo>
                <a:lnTo>
                  <a:pt x="36603" y="621539"/>
                </a:lnTo>
                <a:lnTo>
                  <a:pt x="32520" y="615484"/>
                </a:lnTo>
                <a:lnTo>
                  <a:pt x="26465" y="611401"/>
                </a:lnTo>
                <a:lnTo>
                  <a:pt x="19050" y="609904"/>
                </a:lnTo>
                <a:close/>
              </a:path>
              <a:path w="38100" h="4536440">
                <a:moveTo>
                  <a:pt x="19050" y="686142"/>
                </a:moveTo>
                <a:lnTo>
                  <a:pt x="11635" y="687639"/>
                </a:lnTo>
                <a:lnTo>
                  <a:pt x="5579" y="691722"/>
                </a:lnTo>
                <a:lnTo>
                  <a:pt x="1497" y="697777"/>
                </a:lnTo>
                <a:lnTo>
                  <a:pt x="0" y="705231"/>
                </a:lnTo>
                <a:lnTo>
                  <a:pt x="1497" y="712645"/>
                </a:lnTo>
                <a:lnTo>
                  <a:pt x="5579" y="718701"/>
                </a:lnTo>
                <a:lnTo>
                  <a:pt x="11635" y="722783"/>
                </a:lnTo>
                <a:lnTo>
                  <a:pt x="19050" y="724281"/>
                </a:lnTo>
                <a:lnTo>
                  <a:pt x="26465" y="722783"/>
                </a:lnTo>
                <a:lnTo>
                  <a:pt x="32520" y="718701"/>
                </a:lnTo>
                <a:lnTo>
                  <a:pt x="36603" y="712645"/>
                </a:lnTo>
                <a:lnTo>
                  <a:pt x="38100" y="705192"/>
                </a:lnTo>
                <a:lnTo>
                  <a:pt x="36603" y="697777"/>
                </a:lnTo>
                <a:lnTo>
                  <a:pt x="32520" y="691722"/>
                </a:lnTo>
                <a:lnTo>
                  <a:pt x="26465" y="687639"/>
                </a:lnTo>
                <a:lnTo>
                  <a:pt x="19050" y="686142"/>
                </a:lnTo>
                <a:close/>
              </a:path>
              <a:path w="38100" h="4536440">
                <a:moveTo>
                  <a:pt x="19050" y="762381"/>
                </a:moveTo>
                <a:lnTo>
                  <a:pt x="11635" y="763878"/>
                </a:lnTo>
                <a:lnTo>
                  <a:pt x="5579" y="767960"/>
                </a:lnTo>
                <a:lnTo>
                  <a:pt x="1497" y="774016"/>
                </a:lnTo>
                <a:lnTo>
                  <a:pt x="0" y="781469"/>
                </a:lnTo>
                <a:lnTo>
                  <a:pt x="1497" y="788884"/>
                </a:lnTo>
                <a:lnTo>
                  <a:pt x="5579" y="794939"/>
                </a:lnTo>
                <a:lnTo>
                  <a:pt x="11635" y="799022"/>
                </a:lnTo>
                <a:lnTo>
                  <a:pt x="19050" y="800519"/>
                </a:lnTo>
                <a:lnTo>
                  <a:pt x="26465" y="799022"/>
                </a:lnTo>
                <a:lnTo>
                  <a:pt x="32520" y="794939"/>
                </a:lnTo>
                <a:lnTo>
                  <a:pt x="36603" y="788884"/>
                </a:lnTo>
                <a:lnTo>
                  <a:pt x="38100" y="781431"/>
                </a:lnTo>
                <a:lnTo>
                  <a:pt x="36603" y="774016"/>
                </a:lnTo>
                <a:lnTo>
                  <a:pt x="32520" y="767960"/>
                </a:lnTo>
                <a:lnTo>
                  <a:pt x="26465" y="763878"/>
                </a:lnTo>
                <a:lnTo>
                  <a:pt x="19050" y="762381"/>
                </a:lnTo>
                <a:close/>
              </a:path>
              <a:path w="38100" h="4536440">
                <a:moveTo>
                  <a:pt x="19050" y="838619"/>
                </a:moveTo>
                <a:lnTo>
                  <a:pt x="11635" y="840116"/>
                </a:lnTo>
                <a:lnTo>
                  <a:pt x="5579" y="844198"/>
                </a:lnTo>
                <a:lnTo>
                  <a:pt x="1497" y="850254"/>
                </a:lnTo>
                <a:lnTo>
                  <a:pt x="0" y="857707"/>
                </a:lnTo>
                <a:lnTo>
                  <a:pt x="1497" y="865122"/>
                </a:lnTo>
                <a:lnTo>
                  <a:pt x="5579" y="871177"/>
                </a:lnTo>
                <a:lnTo>
                  <a:pt x="11635" y="875260"/>
                </a:lnTo>
                <a:lnTo>
                  <a:pt x="19050" y="876757"/>
                </a:lnTo>
                <a:lnTo>
                  <a:pt x="26465" y="875260"/>
                </a:lnTo>
                <a:lnTo>
                  <a:pt x="32520" y="871177"/>
                </a:lnTo>
                <a:lnTo>
                  <a:pt x="36603" y="865122"/>
                </a:lnTo>
                <a:lnTo>
                  <a:pt x="38100" y="857669"/>
                </a:lnTo>
                <a:lnTo>
                  <a:pt x="36603" y="850254"/>
                </a:lnTo>
                <a:lnTo>
                  <a:pt x="32520" y="844198"/>
                </a:lnTo>
                <a:lnTo>
                  <a:pt x="26465" y="840116"/>
                </a:lnTo>
                <a:lnTo>
                  <a:pt x="19050" y="838619"/>
                </a:lnTo>
                <a:close/>
              </a:path>
              <a:path w="38100" h="4536440">
                <a:moveTo>
                  <a:pt x="19050" y="914857"/>
                </a:moveTo>
                <a:lnTo>
                  <a:pt x="11635" y="916354"/>
                </a:lnTo>
                <a:lnTo>
                  <a:pt x="5579" y="920436"/>
                </a:lnTo>
                <a:lnTo>
                  <a:pt x="1497" y="926492"/>
                </a:lnTo>
                <a:lnTo>
                  <a:pt x="0" y="933945"/>
                </a:lnTo>
                <a:lnTo>
                  <a:pt x="1497" y="941360"/>
                </a:lnTo>
                <a:lnTo>
                  <a:pt x="5579" y="947415"/>
                </a:lnTo>
                <a:lnTo>
                  <a:pt x="11635" y="951498"/>
                </a:lnTo>
                <a:lnTo>
                  <a:pt x="19050" y="952995"/>
                </a:lnTo>
                <a:lnTo>
                  <a:pt x="26465" y="951498"/>
                </a:lnTo>
                <a:lnTo>
                  <a:pt x="32520" y="947415"/>
                </a:lnTo>
                <a:lnTo>
                  <a:pt x="36603" y="941360"/>
                </a:lnTo>
                <a:lnTo>
                  <a:pt x="38100" y="933907"/>
                </a:lnTo>
                <a:lnTo>
                  <a:pt x="36603" y="926492"/>
                </a:lnTo>
                <a:lnTo>
                  <a:pt x="32520" y="920436"/>
                </a:lnTo>
                <a:lnTo>
                  <a:pt x="26465" y="916354"/>
                </a:lnTo>
                <a:lnTo>
                  <a:pt x="19050" y="914857"/>
                </a:lnTo>
                <a:close/>
              </a:path>
              <a:path w="38100" h="4536440">
                <a:moveTo>
                  <a:pt x="19050" y="991095"/>
                </a:moveTo>
                <a:lnTo>
                  <a:pt x="11635" y="992592"/>
                </a:lnTo>
                <a:lnTo>
                  <a:pt x="5579" y="996675"/>
                </a:lnTo>
                <a:lnTo>
                  <a:pt x="1497" y="1002730"/>
                </a:lnTo>
                <a:lnTo>
                  <a:pt x="0" y="1010183"/>
                </a:lnTo>
                <a:lnTo>
                  <a:pt x="1497" y="1017598"/>
                </a:lnTo>
                <a:lnTo>
                  <a:pt x="5579" y="1023653"/>
                </a:lnTo>
                <a:lnTo>
                  <a:pt x="11635" y="1027736"/>
                </a:lnTo>
                <a:lnTo>
                  <a:pt x="19050" y="1029233"/>
                </a:lnTo>
                <a:lnTo>
                  <a:pt x="26465" y="1027736"/>
                </a:lnTo>
                <a:lnTo>
                  <a:pt x="32520" y="1023653"/>
                </a:lnTo>
                <a:lnTo>
                  <a:pt x="36603" y="1017598"/>
                </a:lnTo>
                <a:lnTo>
                  <a:pt x="38100" y="1010145"/>
                </a:lnTo>
                <a:lnTo>
                  <a:pt x="36603" y="1002730"/>
                </a:lnTo>
                <a:lnTo>
                  <a:pt x="32520" y="996675"/>
                </a:lnTo>
                <a:lnTo>
                  <a:pt x="26465" y="992592"/>
                </a:lnTo>
                <a:lnTo>
                  <a:pt x="19050" y="991095"/>
                </a:lnTo>
                <a:close/>
              </a:path>
              <a:path w="38100" h="4536440">
                <a:moveTo>
                  <a:pt x="19050" y="1067333"/>
                </a:moveTo>
                <a:lnTo>
                  <a:pt x="11635" y="1068830"/>
                </a:lnTo>
                <a:lnTo>
                  <a:pt x="5579" y="1072913"/>
                </a:lnTo>
                <a:lnTo>
                  <a:pt x="1497" y="1078968"/>
                </a:lnTo>
                <a:lnTo>
                  <a:pt x="0" y="1086421"/>
                </a:lnTo>
                <a:lnTo>
                  <a:pt x="1497" y="1093836"/>
                </a:lnTo>
                <a:lnTo>
                  <a:pt x="5579" y="1099891"/>
                </a:lnTo>
                <a:lnTo>
                  <a:pt x="11635" y="1103974"/>
                </a:lnTo>
                <a:lnTo>
                  <a:pt x="19050" y="1105471"/>
                </a:lnTo>
                <a:lnTo>
                  <a:pt x="26465" y="1103974"/>
                </a:lnTo>
                <a:lnTo>
                  <a:pt x="32520" y="1099891"/>
                </a:lnTo>
                <a:lnTo>
                  <a:pt x="36603" y="1093836"/>
                </a:lnTo>
                <a:lnTo>
                  <a:pt x="38100" y="1086383"/>
                </a:lnTo>
                <a:lnTo>
                  <a:pt x="36603" y="1078968"/>
                </a:lnTo>
                <a:lnTo>
                  <a:pt x="32520" y="1072913"/>
                </a:lnTo>
                <a:lnTo>
                  <a:pt x="26465" y="1068830"/>
                </a:lnTo>
                <a:lnTo>
                  <a:pt x="19050" y="1067333"/>
                </a:lnTo>
                <a:close/>
              </a:path>
              <a:path w="38100" h="4536440">
                <a:moveTo>
                  <a:pt x="19050" y="1143571"/>
                </a:moveTo>
                <a:lnTo>
                  <a:pt x="11635" y="1145068"/>
                </a:lnTo>
                <a:lnTo>
                  <a:pt x="5579" y="1149151"/>
                </a:lnTo>
                <a:lnTo>
                  <a:pt x="1497" y="1155206"/>
                </a:lnTo>
                <a:lnTo>
                  <a:pt x="0" y="1162659"/>
                </a:lnTo>
                <a:lnTo>
                  <a:pt x="1497" y="1170074"/>
                </a:lnTo>
                <a:lnTo>
                  <a:pt x="5579" y="1176129"/>
                </a:lnTo>
                <a:lnTo>
                  <a:pt x="11635" y="1180212"/>
                </a:lnTo>
                <a:lnTo>
                  <a:pt x="19050" y="1181709"/>
                </a:lnTo>
                <a:lnTo>
                  <a:pt x="26465" y="1180212"/>
                </a:lnTo>
                <a:lnTo>
                  <a:pt x="32520" y="1176129"/>
                </a:lnTo>
                <a:lnTo>
                  <a:pt x="36603" y="1170074"/>
                </a:lnTo>
                <a:lnTo>
                  <a:pt x="38100" y="1162621"/>
                </a:lnTo>
                <a:lnTo>
                  <a:pt x="36603" y="1155206"/>
                </a:lnTo>
                <a:lnTo>
                  <a:pt x="32520" y="1149151"/>
                </a:lnTo>
                <a:lnTo>
                  <a:pt x="26465" y="1145068"/>
                </a:lnTo>
                <a:lnTo>
                  <a:pt x="19050" y="1143571"/>
                </a:lnTo>
                <a:close/>
              </a:path>
              <a:path w="38100" h="4536440">
                <a:moveTo>
                  <a:pt x="19050" y="1219809"/>
                </a:moveTo>
                <a:lnTo>
                  <a:pt x="11635" y="1221306"/>
                </a:lnTo>
                <a:lnTo>
                  <a:pt x="5579" y="1225389"/>
                </a:lnTo>
                <a:lnTo>
                  <a:pt x="1497" y="1231444"/>
                </a:lnTo>
                <a:lnTo>
                  <a:pt x="0" y="1238897"/>
                </a:lnTo>
                <a:lnTo>
                  <a:pt x="1497" y="1246312"/>
                </a:lnTo>
                <a:lnTo>
                  <a:pt x="5579" y="1252367"/>
                </a:lnTo>
                <a:lnTo>
                  <a:pt x="11635" y="1256450"/>
                </a:lnTo>
                <a:lnTo>
                  <a:pt x="19050" y="1257947"/>
                </a:lnTo>
                <a:lnTo>
                  <a:pt x="26465" y="1256450"/>
                </a:lnTo>
                <a:lnTo>
                  <a:pt x="32520" y="1252367"/>
                </a:lnTo>
                <a:lnTo>
                  <a:pt x="36603" y="1246312"/>
                </a:lnTo>
                <a:lnTo>
                  <a:pt x="38100" y="1238859"/>
                </a:lnTo>
                <a:lnTo>
                  <a:pt x="36603" y="1231444"/>
                </a:lnTo>
                <a:lnTo>
                  <a:pt x="32520" y="1225389"/>
                </a:lnTo>
                <a:lnTo>
                  <a:pt x="26465" y="1221306"/>
                </a:lnTo>
                <a:lnTo>
                  <a:pt x="19050" y="1219809"/>
                </a:lnTo>
                <a:close/>
              </a:path>
              <a:path w="38100" h="4536440">
                <a:moveTo>
                  <a:pt x="19050" y="1296047"/>
                </a:moveTo>
                <a:lnTo>
                  <a:pt x="11635" y="1297544"/>
                </a:lnTo>
                <a:lnTo>
                  <a:pt x="5579" y="1301627"/>
                </a:lnTo>
                <a:lnTo>
                  <a:pt x="1497" y="1307682"/>
                </a:lnTo>
                <a:lnTo>
                  <a:pt x="0" y="1315135"/>
                </a:lnTo>
                <a:lnTo>
                  <a:pt x="1497" y="1322550"/>
                </a:lnTo>
                <a:lnTo>
                  <a:pt x="5579" y="1328606"/>
                </a:lnTo>
                <a:lnTo>
                  <a:pt x="11635" y="1332688"/>
                </a:lnTo>
                <a:lnTo>
                  <a:pt x="19050" y="1334185"/>
                </a:lnTo>
                <a:lnTo>
                  <a:pt x="26465" y="1332688"/>
                </a:lnTo>
                <a:lnTo>
                  <a:pt x="32520" y="1328606"/>
                </a:lnTo>
                <a:lnTo>
                  <a:pt x="36603" y="1322550"/>
                </a:lnTo>
                <a:lnTo>
                  <a:pt x="38100" y="1315097"/>
                </a:lnTo>
                <a:lnTo>
                  <a:pt x="36603" y="1307682"/>
                </a:lnTo>
                <a:lnTo>
                  <a:pt x="32520" y="1301627"/>
                </a:lnTo>
                <a:lnTo>
                  <a:pt x="26465" y="1297544"/>
                </a:lnTo>
                <a:lnTo>
                  <a:pt x="19050" y="1296047"/>
                </a:lnTo>
                <a:close/>
              </a:path>
              <a:path w="38100" h="4536440">
                <a:moveTo>
                  <a:pt x="19050" y="1372285"/>
                </a:moveTo>
                <a:lnTo>
                  <a:pt x="11635" y="1373782"/>
                </a:lnTo>
                <a:lnTo>
                  <a:pt x="5579" y="1377865"/>
                </a:lnTo>
                <a:lnTo>
                  <a:pt x="1497" y="1383920"/>
                </a:lnTo>
                <a:lnTo>
                  <a:pt x="0" y="1391373"/>
                </a:lnTo>
                <a:lnTo>
                  <a:pt x="1497" y="1398788"/>
                </a:lnTo>
                <a:lnTo>
                  <a:pt x="5579" y="1404844"/>
                </a:lnTo>
                <a:lnTo>
                  <a:pt x="11635" y="1408926"/>
                </a:lnTo>
                <a:lnTo>
                  <a:pt x="19051" y="1410423"/>
                </a:lnTo>
                <a:lnTo>
                  <a:pt x="26466" y="1408926"/>
                </a:lnTo>
                <a:lnTo>
                  <a:pt x="32520" y="1404844"/>
                </a:lnTo>
                <a:lnTo>
                  <a:pt x="36603" y="1398788"/>
                </a:lnTo>
                <a:lnTo>
                  <a:pt x="38100" y="1391335"/>
                </a:lnTo>
                <a:lnTo>
                  <a:pt x="36603" y="1383920"/>
                </a:lnTo>
                <a:lnTo>
                  <a:pt x="32520" y="1377865"/>
                </a:lnTo>
                <a:lnTo>
                  <a:pt x="26465" y="1373782"/>
                </a:lnTo>
                <a:lnTo>
                  <a:pt x="19050" y="1372285"/>
                </a:lnTo>
                <a:close/>
              </a:path>
              <a:path w="38100" h="4536440">
                <a:moveTo>
                  <a:pt x="19051" y="1448523"/>
                </a:moveTo>
                <a:lnTo>
                  <a:pt x="11635" y="1450020"/>
                </a:lnTo>
                <a:lnTo>
                  <a:pt x="5580" y="1454103"/>
                </a:lnTo>
                <a:lnTo>
                  <a:pt x="1498" y="1460158"/>
                </a:lnTo>
                <a:lnTo>
                  <a:pt x="1" y="1467612"/>
                </a:lnTo>
                <a:lnTo>
                  <a:pt x="1498" y="1475026"/>
                </a:lnTo>
                <a:lnTo>
                  <a:pt x="5580" y="1481082"/>
                </a:lnTo>
                <a:lnTo>
                  <a:pt x="11635" y="1485164"/>
                </a:lnTo>
                <a:lnTo>
                  <a:pt x="19051" y="1486662"/>
                </a:lnTo>
                <a:lnTo>
                  <a:pt x="26466" y="1485164"/>
                </a:lnTo>
                <a:lnTo>
                  <a:pt x="32521" y="1481082"/>
                </a:lnTo>
                <a:lnTo>
                  <a:pt x="36604" y="1475026"/>
                </a:lnTo>
                <a:lnTo>
                  <a:pt x="38101" y="1467573"/>
                </a:lnTo>
                <a:lnTo>
                  <a:pt x="36604" y="1460158"/>
                </a:lnTo>
                <a:lnTo>
                  <a:pt x="32521" y="1454103"/>
                </a:lnTo>
                <a:lnTo>
                  <a:pt x="26466" y="1450020"/>
                </a:lnTo>
                <a:lnTo>
                  <a:pt x="19051" y="1448523"/>
                </a:lnTo>
                <a:close/>
              </a:path>
              <a:path w="38100" h="4536440">
                <a:moveTo>
                  <a:pt x="19051" y="1524762"/>
                </a:moveTo>
                <a:lnTo>
                  <a:pt x="11635" y="1526259"/>
                </a:lnTo>
                <a:lnTo>
                  <a:pt x="5580" y="1530341"/>
                </a:lnTo>
                <a:lnTo>
                  <a:pt x="1498" y="1536397"/>
                </a:lnTo>
                <a:lnTo>
                  <a:pt x="1" y="1543850"/>
                </a:lnTo>
                <a:lnTo>
                  <a:pt x="1498" y="1551265"/>
                </a:lnTo>
                <a:lnTo>
                  <a:pt x="5580" y="1557320"/>
                </a:lnTo>
                <a:lnTo>
                  <a:pt x="11635" y="1561403"/>
                </a:lnTo>
                <a:lnTo>
                  <a:pt x="19051" y="1562900"/>
                </a:lnTo>
                <a:lnTo>
                  <a:pt x="26466" y="1561403"/>
                </a:lnTo>
                <a:lnTo>
                  <a:pt x="32521" y="1557320"/>
                </a:lnTo>
                <a:lnTo>
                  <a:pt x="36604" y="1551265"/>
                </a:lnTo>
                <a:lnTo>
                  <a:pt x="38101" y="1543812"/>
                </a:lnTo>
                <a:lnTo>
                  <a:pt x="36604" y="1536397"/>
                </a:lnTo>
                <a:lnTo>
                  <a:pt x="32521" y="1530341"/>
                </a:lnTo>
                <a:lnTo>
                  <a:pt x="26466" y="1526259"/>
                </a:lnTo>
                <a:lnTo>
                  <a:pt x="19051" y="1524762"/>
                </a:lnTo>
                <a:close/>
              </a:path>
              <a:path w="38100" h="4536440">
                <a:moveTo>
                  <a:pt x="19051" y="1601000"/>
                </a:moveTo>
                <a:lnTo>
                  <a:pt x="11635" y="1602497"/>
                </a:lnTo>
                <a:lnTo>
                  <a:pt x="5580" y="1606579"/>
                </a:lnTo>
                <a:lnTo>
                  <a:pt x="1498" y="1612635"/>
                </a:lnTo>
                <a:lnTo>
                  <a:pt x="1" y="1620088"/>
                </a:lnTo>
                <a:lnTo>
                  <a:pt x="1498" y="1627503"/>
                </a:lnTo>
                <a:lnTo>
                  <a:pt x="5580" y="1633558"/>
                </a:lnTo>
                <a:lnTo>
                  <a:pt x="11635" y="1637641"/>
                </a:lnTo>
                <a:lnTo>
                  <a:pt x="19051" y="1639138"/>
                </a:lnTo>
                <a:lnTo>
                  <a:pt x="26466" y="1637641"/>
                </a:lnTo>
                <a:lnTo>
                  <a:pt x="32521" y="1633558"/>
                </a:lnTo>
                <a:lnTo>
                  <a:pt x="36604" y="1627503"/>
                </a:lnTo>
                <a:lnTo>
                  <a:pt x="38101" y="1620050"/>
                </a:lnTo>
                <a:lnTo>
                  <a:pt x="36604" y="1612635"/>
                </a:lnTo>
                <a:lnTo>
                  <a:pt x="32521" y="1606579"/>
                </a:lnTo>
                <a:lnTo>
                  <a:pt x="26466" y="1602497"/>
                </a:lnTo>
                <a:lnTo>
                  <a:pt x="19051" y="1601000"/>
                </a:lnTo>
                <a:close/>
              </a:path>
              <a:path w="38100" h="4536440">
                <a:moveTo>
                  <a:pt x="19051" y="1677238"/>
                </a:moveTo>
                <a:lnTo>
                  <a:pt x="11635" y="1678735"/>
                </a:lnTo>
                <a:lnTo>
                  <a:pt x="5580" y="1682817"/>
                </a:lnTo>
                <a:lnTo>
                  <a:pt x="1498" y="1688873"/>
                </a:lnTo>
                <a:lnTo>
                  <a:pt x="1" y="1696326"/>
                </a:lnTo>
                <a:lnTo>
                  <a:pt x="1498" y="1703741"/>
                </a:lnTo>
                <a:lnTo>
                  <a:pt x="5580" y="1709796"/>
                </a:lnTo>
                <a:lnTo>
                  <a:pt x="11635" y="1713879"/>
                </a:lnTo>
                <a:lnTo>
                  <a:pt x="19051" y="1715376"/>
                </a:lnTo>
                <a:lnTo>
                  <a:pt x="26466" y="1713879"/>
                </a:lnTo>
                <a:lnTo>
                  <a:pt x="32521" y="1709796"/>
                </a:lnTo>
                <a:lnTo>
                  <a:pt x="36604" y="1703741"/>
                </a:lnTo>
                <a:lnTo>
                  <a:pt x="38101" y="1696288"/>
                </a:lnTo>
                <a:lnTo>
                  <a:pt x="36604" y="1688873"/>
                </a:lnTo>
                <a:lnTo>
                  <a:pt x="32521" y="1682817"/>
                </a:lnTo>
                <a:lnTo>
                  <a:pt x="26466" y="1678735"/>
                </a:lnTo>
                <a:lnTo>
                  <a:pt x="19051" y="1677238"/>
                </a:lnTo>
                <a:close/>
              </a:path>
              <a:path w="38100" h="4536440">
                <a:moveTo>
                  <a:pt x="19051" y="1753476"/>
                </a:moveTo>
                <a:lnTo>
                  <a:pt x="11635" y="1754973"/>
                </a:lnTo>
                <a:lnTo>
                  <a:pt x="5580" y="1759056"/>
                </a:lnTo>
                <a:lnTo>
                  <a:pt x="1498" y="1765111"/>
                </a:lnTo>
                <a:lnTo>
                  <a:pt x="1" y="1772564"/>
                </a:lnTo>
                <a:lnTo>
                  <a:pt x="1498" y="1779979"/>
                </a:lnTo>
                <a:lnTo>
                  <a:pt x="5580" y="1786034"/>
                </a:lnTo>
                <a:lnTo>
                  <a:pt x="11635" y="1790117"/>
                </a:lnTo>
                <a:lnTo>
                  <a:pt x="19051" y="1791614"/>
                </a:lnTo>
                <a:lnTo>
                  <a:pt x="26466" y="1790117"/>
                </a:lnTo>
                <a:lnTo>
                  <a:pt x="32521" y="1786034"/>
                </a:lnTo>
                <a:lnTo>
                  <a:pt x="36604" y="1779979"/>
                </a:lnTo>
                <a:lnTo>
                  <a:pt x="38101" y="1772526"/>
                </a:lnTo>
                <a:lnTo>
                  <a:pt x="36604" y="1765111"/>
                </a:lnTo>
                <a:lnTo>
                  <a:pt x="32521" y="1759056"/>
                </a:lnTo>
                <a:lnTo>
                  <a:pt x="26466" y="1754973"/>
                </a:lnTo>
                <a:lnTo>
                  <a:pt x="19051" y="1753476"/>
                </a:lnTo>
                <a:close/>
              </a:path>
              <a:path w="38100" h="4536440">
                <a:moveTo>
                  <a:pt x="19051" y="1829714"/>
                </a:moveTo>
                <a:lnTo>
                  <a:pt x="11635" y="1831211"/>
                </a:lnTo>
                <a:lnTo>
                  <a:pt x="5580" y="1835294"/>
                </a:lnTo>
                <a:lnTo>
                  <a:pt x="1498" y="1841349"/>
                </a:lnTo>
                <a:lnTo>
                  <a:pt x="1" y="1848802"/>
                </a:lnTo>
                <a:lnTo>
                  <a:pt x="1498" y="1856217"/>
                </a:lnTo>
                <a:lnTo>
                  <a:pt x="5580" y="1862272"/>
                </a:lnTo>
                <a:lnTo>
                  <a:pt x="11635" y="1866355"/>
                </a:lnTo>
                <a:lnTo>
                  <a:pt x="19051" y="1867852"/>
                </a:lnTo>
                <a:lnTo>
                  <a:pt x="26466" y="1866355"/>
                </a:lnTo>
                <a:lnTo>
                  <a:pt x="32521" y="1862272"/>
                </a:lnTo>
                <a:lnTo>
                  <a:pt x="36604" y="1856217"/>
                </a:lnTo>
                <a:lnTo>
                  <a:pt x="38101" y="1848764"/>
                </a:lnTo>
                <a:lnTo>
                  <a:pt x="36604" y="1841349"/>
                </a:lnTo>
                <a:lnTo>
                  <a:pt x="32521" y="1835294"/>
                </a:lnTo>
                <a:lnTo>
                  <a:pt x="26466" y="1831211"/>
                </a:lnTo>
                <a:lnTo>
                  <a:pt x="19051" y="1829714"/>
                </a:lnTo>
                <a:close/>
              </a:path>
              <a:path w="38100" h="4536440">
                <a:moveTo>
                  <a:pt x="19051" y="1905952"/>
                </a:moveTo>
                <a:lnTo>
                  <a:pt x="11635" y="1907449"/>
                </a:lnTo>
                <a:lnTo>
                  <a:pt x="5580" y="1911531"/>
                </a:lnTo>
                <a:lnTo>
                  <a:pt x="1498" y="1917586"/>
                </a:lnTo>
                <a:lnTo>
                  <a:pt x="1" y="1925040"/>
                </a:lnTo>
                <a:lnTo>
                  <a:pt x="1498" y="1932455"/>
                </a:lnTo>
                <a:lnTo>
                  <a:pt x="5580" y="1938510"/>
                </a:lnTo>
                <a:lnTo>
                  <a:pt x="11635" y="1942593"/>
                </a:lnTo>
                <a:lnTo>
                  <a:pt x="19051" y="1944090"/>
                </a:lnTo>
                <a:lnTo>
                  <a:pt x="26466" y="1942593"/>
                </a:lnTo>
                <a:lnTo>
                  <a:pt x="32521" y="1938510"/>
                </a:lnTo>
                <a:lnTo>
                  <a:pt x="36604" y="1932455"/>
                </a:lnTo>
                <a:lnTo>
                  <a:pt x="38101" y="1925002"/>
                </a:lnTo>
                <a:lnTo>
                  <a:pt x="36604" y="1917586"/>
                </a:lnTo>
                <a:lnTo>
                  <a:pt x="32521" y="1911531"/>
                </a:lnTo>
                <a:lnTo>
                  <a:pt x="26466" y="1907449"/>
                </a:lnTo>
                <a:lnTo>
                  <a:pt x="19051" y="1905952"/>
                </a:lnTo>
                <a:close/>
              </a:path>
              <a:path w="38100" h="4536440">
                <a:moveTo>
                  <a:pt x="19051" y="1982190"/>
                </a:moveTo>
                <a:lnTo>
                  <a:pt x="11635" y="1983687"/>
                </a:lnTo>
                <a:lnTo>
                  <a:pt x="5580" y="1987769"/>
                </a:lnTo>
                <a:lnTo>
                  <a:pt x="1498" y="1993825"/>
                </a:lnTo>
                <a:lnTo>
                  <a:pt x="1" y="2001278"/>
                </a:lnTo>
                <a:lnTo>
                  <a:pt x="1498" y="2008693"/>
                </a:lnTo>
                <a:lnTo>
                  <a:pt x="5580" y="2014748"/>
                </a:lnTo>
                <a:lnTo>
                  <a:pt x="11635" y="2018831"/>
                </a:lnTo>
                <a:lnTo>
                  <a:pt x="19051" y="2020328"/>
                </a:lnTo>
                <a:lnTo>
                  <a:pt x="26466" y="2018831"/>
                </a:lnTo>
                <a:lnTo>
                  <a:pt x="32521" y="2014748"/>
                </a:lnTo>
                <a:lnTo>
                  <a:pt x="36604" y="2008693"/>
                </a:lnTo>
                <a:lnTo>
                  <a:pt x="38101" y="2001240"/>
                </a:lnTo>
                <a:lnTo>
                  <a:pt x="36604" y="1993825"/>
                </a:lnTo>
                <a:lnTo>
                  <a:pt x="32521" y="1987769"/>
                </a:lnTo>
                <a:lnTo>
                  <a:pt x="26466" y="1983687"/>
                </a:lnTo>
                <a:lnTo>
                  <a:pt x="19051" y="1982190"/>
                </a:lnTo>
                <a:close/>
              </a:path>
              <a:path w="38100" h="4536440">
                <a:moveTo>
                  <a:pt x="19051" y="2058428"/>
                </a:moveTo>
                <a:lnTo>
                  <a:pt x="11635" y="2059925"/>
                </a:lnTo>
                <a:lnTo>
                  <a:pt x="5580" y="2064007"/>
                </a:lnTo>
                <a:lnTo>
                  <a:pt x="1498" y="2070063"/>
                </a:lnTo>
                <a:lnTo>
                  <a:pt x="1" y="2077516"/>
                </a:lnTo>
                <a:lnTo>
                  <a:pt x="1498" y="2084931"/>
                </a:lnTo>
                <a:lnTo>
                  <a:pt x="5580" y="2090987"/>
                </a:lnTo>
                <a:lnTo>
                  <a:pt x="11635" y="2095069"/>
                </a:lnTo>
                <a:lnTo>
                  <a:pt x="19051" y="2096566"/>
                </a:lnTo>
                <a:lnTo>
                  <a:pt x="26466" y="2095069"/>
                </a:lnTo>
                <a:lnTo>
                  <a:pt x="32521" y="2090987"/>
                </a:lnTo>
                <a:lnTo>
                  <a:pt x="36604" y="2084931"/>
                </a:lnTo>
                <a:lnTo>
                  <a:pt x="38101" y="2077478"/>
                </a:lnTo>
                <a:lnTo>
                  <a:pt x="36604" y="2070063"/>
                </a:lnTo>
                <a:lnTo>
                  <a:pt x="32521" y="2064007"/>
                </a:lnTo>
                <a:lnTo>
                  <a:pt x="26466" y="2059925"/>
                </a:lnTo>
                <a:lnTo>
                  <a:pt x="19051" y="2058428"/>
                </a:lnTo>
                <a:close/>
              </a:path>
              <a:path w="38100" h="4536440">
                <a:moveTo>
                  <a:pt x="19051" y="2134665"/>
                </a:moveTo>
                <a:lnTo>
                  <a:pt x="11635" y="2136162"/>
                </a:lnTo>
                <a:lnTo>
                  <a:pt x="5580" y="2140245"/>
                </a:lnTo>
                <a:lnTo>
                  <a:pt x="1498" y="2146300"/>
                </a:lnTo>
                <a:lnTo>
                  <a:pt x="1" y="2153753"/>
                </a:lnTo>
                <a:lnTo>
                  <a:pt x="1498" y="2161169"/>
                </a:lnTo>
                <a:lnTo>
                  <a:pt x="5580" y="2167224"/>
                </a:lnTo>
                <a:lnTo>
                  <a:pt x="11635" y="2171306"/>
                </a:lnTo>
                <a:lnTo>
                  <a:pt x="19051" y="2172803"/>
                </a:lnTo>
                <a:lnTo>
                  <a:pt x="26466" y="2171306"/>
                </a:lnTo>
                <a:lnTo>
                  <a:pt x="32521" y="2167224"/>
                </a:lnTo>
                <a:lnTo>
                  <a:pt x="36604" y="2161169"/>
                </a:lnTo>
                <a:lnTo>
                  <a:pt x="38101" y="2153715"/>
                </a:lnTo>
                <a:lnTo>
                  <a:pt x="36604" y="2146300"/>
                </a:lnTo>
                <a:lnTo>
                  <a:pt x="32521" y="2140245"/>
                </a:lnTo>
                <a:lnTo>
                  <a:pt x="26466" y="2136162"/>
                </a:lnTo>
                <a:lnTo>
                  <a:pt x="19051" y="2134665"/>
                </a:lnTo>
                <a:close/>
              </a:path>
              <a:path w="38100" h="4536440">
                <a:moveTo>
                  <a:pt x="19051" y="2210903"/>
                </a:moveTo>
                <a:lnTo>
                  <a:pt x="11635" y="2212400"/>
                </a:lnTo>
                <a:lnTo>
                  <a:pt x="5580" y="2216483"/>
                </a:lnTo>
                <a:lnTo>
                  <a:pt x="1498" y="2222538"/>
                </a:lnTo>
                <a:lnTo>
                  <a:pt x="1" y="2229991"/>
                </a:lnTo>
                <a:lnTo>
                  <a:pt x="1498" y="2237407"/>
                </a:lnTo>
                <a:lnTo>
                  <a:pt x="5580" y="2243462"/>
                </a:lnTo>
                <a:lnTo>
                  <a:pt x="11635" y="2247544"/>
                </a:lnTo>
                <a:lnTo>
                  <a:pt x="19051" y="2249041"/>
                </a:lnTo>
                <a:lnTo>
                  <a:pt x="26466" y="2247544"/>
                </a:lnTo>
                <a:lnTo>
                  <a:pt x="32521" y="2243462"/>
                </a:lnTo>
                <a:lnTo>
                  <a:pt x="36604" y="2237407"/>
                </a:lnTo>
                <a:lnTo>
                  <a:pt x="38101" y="2229953"/>
                </a:lnTo>
                <a:lnTo>
                  <a:pt x="36604" y="2222538"/>
                </a:lnTo>
                <a:lnTo>
                  <a:pt x="32521" y="2216483"/>
                </a:lnTo>
                <a:lnTo>
                  <a:pt x="26466" y="2212400"/>
                </a:lnTo>
                <a:lnTo>
                  <a:pt x="19051" y="2210903"/>
                </a:lnTo>
                <a:close/>
              </a:path>
              <a:path w="38100" h="4536440">
                <a:moveTo>
                  <a:pt x="19051" y="2287141"/>
                </a:moveTo>
                <a:lnTo>
                  <a:pt x="11635" y="2288638"/>
                </a:lnTo>
                <a:lnTo>
                  <a:pt x="5580" y="2292721"/>
                </a:lnTo>
                <a:lnTo>
                  <a:pt x="1498" y="2298776"/>
                </a:lnTo>
                <a:lnTo>
                  <a:pt x="1" y="2306229"/>
                </a:lnTo>
                <a:lnTo>
                  <a:pt x="1498" y="2313644"/>
                </a:lnTo>
                <a:lnTo>
                  <a:pt x="5580" y="2319700"/>
                </a:lnTo>
                <a:lnTo>
                  <a:pt x="11635" y="2323782"/>
                </a:lnTo>
                <a:lnTo>
                  <a:pt x="19051" y="2325279"/>
                </a:lnTo>
                <a:lnTo>
                  <a:pt x="26466" y="2323782"/>
                </a:lnTo>
                <a:lnTo>
                  <a:pt x="32521" y="2319700"/>
                </a:lnTo>
                <a:lnTo>
                  <a:pt x="36604" y="2313644"/>
                </a:lnTo>
                <a:lnTo>
                  <a:pt x="38101" y="2306191"/>
                </a:lnTo>
                <a:lnTo>
                  <a:pt x="36604" y="2298776"/>
                </a:lnTo>
                <a:lnTo>
                  <a:pt x="32521" y="2292721"/>
                </a:lnTo>
                <a:lnTo>
                  <a:pt x="26466" y="2288638"/>
                </a:lnTo>
                <a:lnTo>
                  <a:pt x="19051" y="2287141"/>
                </a:lnTo>
                <a:close/>
              </a:path>
              <a:path w="38100" h="4536440">
                <a:moveTo>
                  <a:pt x="19051" y="2363379"/>
                </a:moveTo>
                <a:lnTo>
                  <a:pt x="11635" y="2364876"/>
                </a:lnTo>
                <a:lnTo>
                  <a:pt x="5580" y="2368959"/>
                </a:lnTo>
                <a:lnTo>
                  <a:pt x="1498" y="2375014"/>
                </a:lnTo>
                <a:lnTo>
                  <a:pt x="1" y="2382467"/>
                </a:lnTo>
                <a:lnTo>
                  <a:pt x="1498" y="2389882"/>
                </a:lnTo>
                <a:lnTo>
                  <a:pt x="5580" y="2395938"/>
                </a:lnTo>
                <a:lnTo>
                  <a:pt x="11635" y="2400020"/>
                </a:lnTo>
                <a:lnTo>
                  <a:pt x="19051" y="2401517"/>
                </a:lnTo>
                <a:lnTo>
                  <a:pt x="26466" y="2400020"/>
                </a:lnTo>
                <a:lnTo>
                  <a:pt x="32521" y="2395938"/>
                </a:lnTo>
                <a:lnTo>
                  <a:pt x="36604" y="2389882"/>
                </a:lnTo>
                <a:lnTo>
                  <a:pt x="38101" y="2382429"/>
                </a:lnTo>
                <a:lnTo>
                  <a:pt x="36604" y="2375014"/>
                </a:lnTo>
                <a:lnTo>
                  <a:pt x="32521" y="2368959"/>
                </a:lnTo>
                <a:lnTo>
                  <a:pt x="26466" y="2364876"/>
                </a:lnTo>
                <a:lnTo>
                  <a:pt x="19051" y="2363379"/>
                </a:lnTo>
                <a:close/>
              </a:path>
              <a:path w="38100" h="4536440">
                <a:moveTo>
                  <a:pt x="19051" y="2439617"/>
                </a:moveTo>
                <a:lnTo>
                  <a:pt x="11635" y="2441115"/>
                </a:lnTo>
                <a:lnTo>
                  <a:pt x="5580" y="2445197"/>
                </a:lnTo>
                <a:lnTo>
                  <a:pt x="1498" y="2451252"/>
                </a:lnTo>
                <a:lnTo>
                  <a:pt x="1" y="2458706"/>
                </a:lnTo>
                <a:lnTo>
                  <a:pt x="1498" y="2466121"/>
                </a:lnTo>
                <a:lnTo>
                  <a:pt x="5580" y="2472176"/>
                </a:lnTo>
                <a:lnTo>
                  <a:pt x="11635" y="2476258"/>
                </a:lnTo>
                <a:lnTo>
                  <a:pt x="19051" y="2477756"/>
                </a:lnTo>
                <a:lnTo>
                  <a:pt x="26466" y="2476258"/>
                </a:lnTo>
                <a:lnTo>
                  <a:pt x="32521" y="2472176"/>
                </a:lnTo>
                <a:lnTo>
                  <a:pt x="36604" y="2466121"/>
                </a:lnTo>
                <a:lnTo>
                  <a:pt x="38101" y="2458667"/>
                </a:lnTo>
                <a:lnTo>
                  <a:pt x="36604" y="2451252"/>
                </a:lnTo>
                <a:lnTo>
                  <a:pt x="32521" y="2445197"/>
                </a:lnTo>
                <a:lnTo>
                  <a:pt x="26466" y="2441115"/>
                </a:lnTo>
                <a:lnTo>
                  <a:pt x="19051" y="2439617"/>
                </a:lnTo>
                <a:close/>
              </a:path>
              <a:path w="38100" h="4536440">
                <a:moveTo>
                  <a:pt x="19051" y="2515856"/>
                </a:moveTo>
                <a:lnTo>
                  <a:pt x="11635" y="2517353"/>
                </a:lnTo>
                <a:lnTo>
                  <a:pt x="5580" y="2521435"/>
                </a:lnTo>
                <a:lnTo>
                  <a:pt x="1498" y="2527491"/>
                </a:lnTo>
                <a:lnTo>
                  <a:pt x="1" y="2534944"/>
                </a:lnTo>
                <a:lnTo>
                  <a:pt x="1498" y="2542359"/>
                </a:lnTo>
                <a:lnTo>
                  <a:pt x="5580" y="2548414"/>
                </a:lnTo>
                <a:lnTo>
                  <a:pt x="11635" y="2552497"/>
                </a:lnTo>
                <a:lnTo>
                  <a:pt x="19051" y="2553994"/>
                </a:lnTo>
                <a:lnTo>
                  <a:pt x="26466" y="2552497"/>
                </a:lnTo>
                <a:lnTo>
                  <a:pt x="32521" y="2548414"/>
                </a:lnTo>
                <a:lnTo>
                  <a:pt x="36604" y="2542359"/>
                </a:lnTo>
                <a:lnTo>
                  <a:pt x="38101" y="2534906"/>
                </a:lnTo>
                <a:lnTo>
                  <a:pt x="36604" y="2527491"/>
                </a:lnTo>
                <a:lnTo>
                  <a:pt x="32521" y="2521435"/>
                </a:lnTo>
                <a:lnTo>
                  <a:pt x="26466" y="2517353"/>
                </a:lnTo>
                <a:lnTo>
                  <a:pt x="19051" y="2515856"/>
                </a:lnTo>
                <a:close/>
              </a:path>
              <a:path w="38100" h="4536440">
                <a:moveTo>
                  <a:pt x="19051" y="2592094"/>
                </a:moveTo>
                <a:lnTo>
                  <a:pt x="11635" y="2593591"/>
                </a:lnTo>
                <a:lnTo>
                  <a:pt x="5580" y="2597673"/>
                </a:lnTo>
                <a:lnTo>
                  <a:pt x="1498" y="2603729"/>
                </a:lnTo>
                <a:lnTo>
                  <a:pt x="1" y="2611182"/>
                </a:lnTo>
                <a:lnTo>
                  <a:pt x="1498" y="2618597"/>
                </a:lnTo>
                <a:lnTo>
                  <a:pt x="5580" y="2624652"/>
                </a:lnTo>
                <a:lnTo>
                  <a:pt x="11635" y="2628735"/>
                </a:lnTo>
                <a:lnTo>
                  <a:pt x="19051" y="2630232"/>
                </a:lnTo>
                <a:lnTo>
                  <a:pt x="26466" y="2628735"/>
                </a:lnTo>
                <a:lnTo>
                  <a:pt x="32521" y="2624652"/>
                </a:lnTo>
                <a:lnTo>
                  <a:pt x="36604" y="2618597"/>
                </a:lnTo>
                <a:lnTo>
                  <a:pt x="38101" y="2611144"/>
                </a:lnTo>
                <a:lnTo>
                  <a:pt x="36604" y="2603729"/>
                </a:lnTo>
                <a:lnTo>
                  <a:pt x="32521" y="2597673"/>
                </a:lnTo>
                <a:lnTo>
                  <a:pt x="26466" y="2593591"/>
                </a:lnTo>
                <a:lnTo>
                  <a:pt x="19051" y="2592094"/>
                </a:lnTo>
                <a:close/>
              </a:path>
              <a:path w="38100" h="4536440">
                <a:moveTo>
                  <a:pt x="19051" y="2668332"/>
                </a:moveTo>
                <a:lnTo>
                  <a:pt x="11635" y="2669829"/>
                </a:lnTo>
                <a:lnTo>
                  <a:pt x="5580" y="2673911"/>
                </a:lnTo>
                <a:lnTo>
                  <a:pt x="1498" y="2679967"/>
                </a:lnTo>
                <a:lnTo>
                  <a:pt x="1" y="2687420"/>
                </a:lnTo>
                <a:lnTo>
                  <a:pt x="1498" y="2694835"/>
                </a:lnTo>
                <a:lnTo>
                  <a:pt x="5580" y="2700890"/>
                </a:lnTo>
                <a:lnTo>
                  <a:pt x="11635" y="2704973"/>
                </a:lnTo>
                <a:lnTo>
                  <a:pt x="19051" y="2706470"/>
                </a:lnTo>
                <a:lnTo>
                  <a:pt x="26466" y="2704973"/>
                </a:lnTo>
                <a:lnTo>
                  <a:pt x="32521" y="2700890"/>
                </a:lnTo>
                <a:lnTo>
                  <a:pt x="36604" y="2694835"/>
                </a:lnTo>
                <a:lnTo>
                  <a:pt x="38101" y="2687382"/>
                </a:lnTo>
                <a:lnTo>
                  <a:pt x="36604" y="2679967"/>
                </a:lnTo>
                <a:lnTo>
                  <a:pt x="32521" y="2673911"/>
                </a:lnTo>
                <a:lnTo>
                  <a:pt x="26466" y="2669829"/>
                </a:lnTo>
                <a:lnTo>
                  <a:pt x="19051" y="2668332"/>
                </a:lnTo>
                <a:close/>
              </a:path>
              <a:path w="38100" h="4536440">
                <a:moveTo>
                  <a:pt x="19051" y="2744570"/>
                </a:moveTo>
                <a:lnTo>
                  <a:pt x="11635" y="2746067"/>
                </a:lnTo>
                <a:lnTo>
                  <a:pt x="5580" y="2750150"/>
                </a:lnTo>
                <a:lnTo>
                  <a:pt x="1498" y="2756205"/>
                </a:lnTo>
                <a:lnTo>
                  <a:pt x="1" y="2763658"/>
                </a:lnTo>
                <a:lnTo>
                  <a:pt x="1498" y="2771073"/>
                </a:lnTo>
                <a:lnTo>
                  <a:pt x="5580" y="2777128"/>
                </a:lnTo>
                <a:lnTo>
                  <a:pt x="11635" y="2781211"/>
                </a:lnTo>
                <a:lnTo>
                  <a:pt x="19051" y="2782708"/>
                </a:lnTo>
                <a:lnTo>
                  <a:pt x="26466" y="2781211"/>
                </a:lnTo>
                <a:lnTo>
                  <a:pt x="32521" y="2777128"/>
                </a:lnTo>
                <a:lnTo>
                  <a:pt x="36604" y="2771073"/>
                </a:lnTo>
                <a:lnTo>
                  <a:pt x="38101" y="2763620"/>
                </a:lnTo>
                <a:lnTo>
                  <a:pt x="36604" y="2756205"/>
                </a:lnTo>
                <a:lnTo>
                  <a:pt x="32521" y="2750150"/>
                </a:lnTo>
                <a:lnTo>
                  <a:pt x="26466" y="2746067"/>
                </a:lnTo>
                <a:lnTo>
                  <a:pt x="19051" y="2744570"/>
                </a:lnTo>
                <a:close/>
              </a:path>
              <a:path w="38100" h="4536440">
                <a:moveTo>
                  <a:pt x="19051" y="2820808"/>
                </a:moveTo>
                <a:lnTo>
                  <a:pt x="11635" y="2822305"/>
                </a:lnTo>
                <a:lnTo>
                  <a:pt x="5580" y="2826388"/>
                </a:lnTo>
                <a:lnTo>
                  <a:pt x="1498" y="2832443"/>
                </a:lnTo>
                <a:lnTo>
                  <a:pt x="1" y="2839896"/>
                </a:lnTo>
                <a:lnTo>
                  <a:pt x="1498" y="2847311"/>
                </a:lnTo>
                <a:lnTo>
                  <a:pt x="5580" y="2853366"/>
                </a:lnTo>
                <a:lnTo>
                  <a:pt x="11635" y="2857449"/>
                </a:lnTo>
                <a:lnTo>
                  <a:pt x="19051" y="2858946"/>
                </a:lnTo>
                <a:lnTo>
                  <a:pt x="26466" y="2857449"/>
                </a:lnTo>
                <a:lnTo>
                  <a:pt x="32521" y="2853366"/>
                </a:lnTo>
                <a:lnTo>
                  <a:pt x="36604" y="2847311"/>
                </a:lnTo>
                <a:lnTo>
                  <a:pt x="38101" y="2839858"/>
                </a:lnTo>
                <a:lnTo>
                  <a:pt x="36604" y="2832443"/>
                </a:lnTo>
                <a:lnTo>
                  <a:pt x="32521" y="2826388"/>
                </a:lnTo>
                <a:lnTo>
                  <a:pt x="26466" y="2822305"/>
                </a:lnTo>
                <a:lnTo>
                  <a:pt x="19051" y="2820808"/>
                </a:lnTo>
                <a:close/>
              </a:path>
              <a:path w="38100" h="4536440">
                <a:moveTo>
                  <a:pt x="19051" y="2897046"/>
                </a:moveTo>
                <a:lnTo>
                  <a:pt x="11635" y="2898543"/>
                </a:lnTo>
                <a:lnTo>
                  <a:pt x="5580" y="2902625"/>
                </a:lnTo>
                <a:lnTo>
                  <a:pt x="1498" y="2908681"/>
                </a:lnTo>
                <a:lnTo>
                  <a:pt x="1" y="2916134"/>
                </a:lnTo>
                <a:lnTo>
                  <a:pt x="1498" y="2923549"/>
                </a:lnTo>
                <a:lnTo>
                  <a:pt x="5580" y="2929604"/>
                </a:lnTo>
                <a:lnTo>
                  <a:pt x="11635" y="2933687"/>
                </a:lnTo>
                <a:lnTo>
                  <a:pt x="19051" y="2935184"/>
                </a:lnTo>
                <a:lnTo>
                  <a:pt x="26466" y="2933687"/>
                </a:lnTo>
                <a:lnTo>
                  <a:pt x="32521" y="2929604"/>
                </a:lnTo>
                <a:lnTo>
                  <a:pt x="36604" y="2923549"/>
                </a:lnTo>
                <a:lnTo>
                  <a:pt x="38101" y="2916096"/>
                </a:lnTo>
                <a:lnTo>
                  <a:pt x="36604" y="2908681"/>
                </a:lnTo>
                <a:lnTo>
                  <a:pt x="32521" y="2902625"/>
                </a:lnTo>
                <a:lnTo>
                  <a:pt x="26466" y="2898543"/>
                </a:lnTo>
                <a:lnTo>
                  <a:pt x="19051" y="2897046"/>
                </a:lnTo>
                <a:close/>
              </a:path>
              <a:path w="38100" h="4536440">
                <a:moveTo>
                  <a:pt x="19051" y="2973284"/>
                </a:moveTo>
                <a:lnTo>
                  <a:pt x="11635" y="2974781"/>
                </a:lnTo>
                <a:lnTo>
                  <a:pt x="5580" y="2978863"/>
                </a:lnTo>
                <a:lnTo>
                  <a:pt x="1498" y="2984919"/>
                </a:lnTo>
                <a:lnTo>
                  <a:pt x="1" y="2992372"/>
                </a:lnTo>
                <a:lnTo>
                  <a:pt x="1498" y="2999787"/>
                </a:lnTo>
                <a:lnTo>
                  <a:pt x="5581" y="3005842"/>
                </a:lnTo>
                <a:lnTo>
                  <a:pt x="11636" y="3009925"/>
                </a:lnTo>
                <a:lnTo>
                  <a:pt x="19051" y="3011422"/>
                </a:lnTo>
                <a:lnTo>
                  <a:pt x="26466" y="3009925"/>
                </a:lnTo>
                <a:lnTo>
                  <a:pt x="32521" y="3005842"/>
                </a:lnTo>
                <a:lnTo>
                  <a:pt x="36604" y="2999787"/>
                </a:lnTo>
                <a:lnTo>
                  <a:pt x="38101" y="2992334"/>
                </a:lnTo>
                <a:lnTo>
                  <a:pt x="36604" y="2984919"/>
                </a:lnTo>
                <a:lnTo>
                  <a:pt x="32521" y="2978863"/>
                </a:lnTo>
                <a:lnTo>
                  <a:pt x="26466" y="2974781"/>
                </a:lnTo>
                <a:lnTo>
                  <a:pt x="19051" y="2973284"/>
                </a:lnTo>
                <a:close/>
              </a:path>
              <a:path w="38100" h="4536440">
                <a:moveTo>
                  <a:pt x="19051" y="3049522"/>
                </a:moveTo>
                <a:lnTo>
                  <a:pt x="11636" y="3051019"/>
                </a:lnTo>
                <a:lnTo>
                  <a:pt x="5581" y="3055101"/>
                </a:lnTo>
                <a:lnTo>
                  <a:pt x="1498" y="3061157"/>
                </a:lnTo>
                <a:lnTo>
                  <a:pt x="1" y="3068609"/>
                </a:lnTo>
                <a:lnTo>
                  <a:pt x="1498" y="3076025"/>
                </a:lnTo>
                <a:lnTo>
                  <a:pt x="5581" y="3082080"/>
                </a:lnTo>
                <a:lnTo>
                  <a:pt x="11636" y="3086162"/>
                </a:lnTo>
                <a:lnTo>
                  <a:pt x="19051" y="3087659"/>
                </a:lnTo>
                <a:lnTo>
                  <a:pt x="26466" y="3086162"/>
                </a:lnTo>
                <a:lnTo>
                  <a:pt x="32521" y="3082080"/>
                </a:lnTo>
                <a:lnTo>
                  <a:pt x="36604" y="3076025"/>
                </a:lnTo>
                <a:lnTo>
                  <a:pt x="38101" y="3068572"/>
                </a:lnTo>
                <a:lnTo>
                  <a:pt x="36604" y="3061157"/>
                </a:lnTo>
                <a:lnTo>
                  <a:pt x="32521" y="3055101"/>
                </a:lnTo>
                <a:lnTo>
                  <a:pt x="26466" y="3051019"/>
                </a:lnTo>
                <a:lnTo>
                  <a:pt x="19051" y="3049522"/>
                </a:lnTo>
                <a:close/>
              </a:path>
              <a:path w="38100" h="4536440">
                <a:moveTo>
                  <a:pt x="19051" y="3125759"/>
                </a:moveTo>
                <a:lnTo>
                  <a:pt x="11636" y="3127256"/>
                </a:lnTo>
                <a:lnTo>
                  <a:pt x="5581" y="3131339"/>
                </a:lnTo>
                <a:lnTo>
                  <a:pt x="1498" y="3137394"/>
                </a:lnTo>
                <a:lnTo>
                  <a:pt x="1" y="3144847"/>
                </a:lnTo>
                <a:lnTo>
                  <a:pt x="1498" y="3152263"/>
                </a:lnTo>
                <a:lnTo>
                  <a:pt x="5581" y="3158318"/>
                </a:lnTo>
                <a:lnTo>
                  <a:pt x="11636" y="3162400"/>
                </a:lnTo>
                <a:lnTo>
                  <a:pt x="19051" y="3163897"/>
                </a:lnTo>
                <a:lnTo>
                  <a:pt x="26466" y="3162400"/>
                </a:lnTo>
                <a:lnTo>
                  <a:pt x="32521" y="3158318"/>
                </a:lnTo>
                <a:lnTo>
                  <a:pt x="36604" y="3152263"/>
                </a:lnTo>
                <a:lnTo>
                  <a:pt x="38101" y="3144809"/>
                </a:lnTo>
                <a:lnTo>
                  <a:pt x="36604" y="3137394"/>
                </a:lnTo>
                <a:lnTo>
                  <a:pt x="32521" y="3131339"/>
                </a:lnTo>
                <a:lnTo>
                  <a:pt x="26466" y="3127256"/>
                </a:lnTo>
                <a:lnTo>
                  <a:pt x="19051" y="3125759"/>
                </a:lnTo>
                <a:close/>
              </a:path>
              <a:path w="38100" h="4536440">
                <a:moveTo>
                  <a:pt x="19051" y="3201997"/>
                </a:moveTo>
                <a:lnTo>
                  <a:pt x="11636" y="3203494"/>
                </a:lnTo>
                <a:lnTo>
                  <a:pt x="5581" y="3207577"/>
                </a:lnTo>
                <a:lnTo>
                  <a:pt x="1498" y="3213632"/>
                </a:lnTo>
                <a:lnTo>
                  <a:pt x="1" y="3221085"/>
                </a:lnTo>
                <a:lnTo>
                  <a:pt x="1498" y="3228501"/>
                </a:lnTo>
                <a:lnTo>
                  <a:pt x="5581" y="3234556"/>
                </a:lnTo>
                <a:lnTo>
                  <a:pt x="11636" y="3238638"/>
                </a:lnTo>
                <a:lnTo>
                  <a:pt x="19051" y="3240135"/>
                </a:lnTo>
                <a:lnTo>
                  <a:pt x="26466" y="3238638"/>
                </a:lnTo>
                <a:lnTo>
                  <a:pt x="32521" y="3234556"/>
                </a:lnTo>
                <a:lnTo>
                  <a:pt x="36604" y="3228501"/>
                </a:lnTo>
                <a:lnTo>
                  <a:pt x="38101" y="3221047"/>
                </a:lnTo>
                <a:lnTo>
                  <a:pt x="36604" y="3213632"/>
                </a:lnTo>
                <a:lnTo>
                  <a:pt x="32521" y="3207577"/>
                </a:lnTo>
                <a:lnTo>
                  <a:pt x="26466" y="3203494"/>
                </a:lnTo>
                <a:lnTo>
                  <a:pt x="19051" y="3201997"/>
                </a:lnTo>
                <a:close/>
              </a:path>
              <a:path w="38100" h="4536440">
                <a:moveTo>
                  <a:pt x="19051" y="3278235"/>
                </a:moveTo>
                <a:lnTo>
                  <a:pt x="11636" y="3279732"/>
                </a:lnTo>
                <a:lnTo>
                  <a:pt x="5581" y="3283815"/>
                </a:lnTo>
                <a:lnTo>
                  <a:pt x="1498" y="3289870"/>
                </a:lnTo>
                <a:lnTo>
                  <a:pt x="1" y="3297323"/>
                </a:lnTo>
                <a:lnTo>
                  <a:pt x="1498" y="3304738"/>
                </a:lnTo>
                <a:lnTo>
                  <a:pt x="5581" y="3310794"/>
                </a:lnTo>
                <a:lnTo>
                  <a:pt x="11636" y="3314876"/>
                </a:lnTo>
                <a:lnTo>
                  <a:pt x="19051" y="3316373"/>
                </a:lnTo>
                <a:lnTo>
                  <a:pt x="26466" y="3314876"/>
                </a:lnTo>
                <a:lnTo>
                  <a:pt x="32521" y="3310794"/>
                </a:lnTo>
                <a:lnTo>
                  <a:pt x="36604" y="3304738"/>
                </a:lnTo>
                <a:lnTo>
                  <a:pt x="38101" y="3297285"/>
                </a:lnTo>
                <a:lnTo>
                  <a:pt x="36604" y="3289870"/>
                </a:lnTo>
                <a:lnTo>
                  <a:pt x="32521" y="3283815"/>
                </a:lnTo>
                <a:lnTo>
                  <a:pt x="26466" y="3279732"/>
                </a:lnTo>
                <a:lnTo>
                  <a:pt x="19051" y="3278235"/>
                </a:lnTo>
                <a:close/>
              </a:path>
              <a:path w="38100" h="4536440">
                <a:moveTo>
                  <a:pt x="19051" y="3354473"/>
                </a:moveTo>
                <a:lnTo>
                  <a:pt x="11636" y="3355970"/>
                </a:lnTo>
                <a:lnTo>
                  <a:pt x="5581" y="3360053"/>
                </a:lnTo>
                <a:lnTo>
                  <a:pt x="1498" y="3366108"/>
                </a:lnTo>
                <a:lnTo>
                  <a:pt x="1" y="3373561"/>
                </a:lnTo>
                <a:lnTo>
                  <a:pt x="1498" y="3380976"/>
                </a:lnTo>
                <a:lnTo>
                  <a:pt x="5581" y="3387032"/>
                </a:lnTo>
                <a:lnTo>
                  <a:pt x="11636" y="3391114"/>
                </a:lnTo>
                <a:lnTo>
                  <a:pt x="19051" y="3392611"/>
                </a:lnTo>
                <a:lnTo>
                  <a:pt x="26466" y="3391114"/>
                </a:lnTo>
                <a:lnTo>
                  <a:pt x="32521" y="3387032"/>
                </a:lnTo>
                <a:lnTo>
                  <a:pt x="36604" y="3380976"/>
                </a:lnTo>
                <a:lnTo>
                  <a:pt x="38101" y="3373523"/>
                </a:lnTo>
                <a:lnTo>
                  <a:pt x="36604" y="3366108"/>
                </a:lnTo>
                <a:lnTo>
                  <a:pt x="32521" y="3360053"/>
                </a:lnTo>
                <a:lnTo>
                  <a:pt x="26466" y="3355970"/>
                </a:lnTo>
                <a:lnTo>
                  <a:pt x="19051" y="3354473"/>
                </a:lnTo>
                <a:close/>
              </a:path>
              <a:path w="38100" h="4536440">
                <a:moveTo>
                  <a:pt x="19051" y="3430711"/>
                </a:moveTo>
                <a:lnTo>
                  <a:pt x="11636" y="3432209"/>
                </a:lnTo>
                <a:lnTo>
                  <a:pt x="5581" y="3436291"/>
                </a:lnTo>
                <a:lnTo>
                  <a:pt x="1498" y="3442346"/>
                </a:lnTo>
                <a:lnTo>
                  <a:pt x="1" y="3449800"/>
                </a:lnTo>
                <a:lnTo>
                  <a:pt x="1498" y="3457215"/>
                </a:lnTo>
                <a:lnTo>
                  <a:pt x="5581" y="3463270"/>
                </a:lnTo>
                <a:lnTo>
                  <a:pt x="11636" y="3467352"/>
                </a:lnTo>
                <a:lnTo>
                  <a:pt x="19051" y="3468850"/>
                </a:lnTo>
                <a:lnTo>
                  <a:pt x="26466" y="3467352"/>
                </a:lnTo>
                <a:lnTo>
                  <a:pt x="32521" y="3463270"/>
                </a:lnTo>
                <a:lnTo>
                  <a:pt x="36604" y="3457215"/>
                </a:lnTo>
                <a:lnTo>
                  <a:pt x="38101" y="3449761"/>
                </a:lnTo>
                <a:lnTo>
                  <a:pt x="36604" y="3442346"/>
                </a:lnTo>
                <a:lnTo>
                  <a:pt x="32521" y="3436291"/>
                </a:lnTo>
                <a:lnTo>
                  <a:pt x="26466" y="3432209"/>
                </a:lnTo>
                <a:lnTo>
                  <a:pt x="19051" y="3430711"/>
                </a:lnTo>
                <a:close/>
              </a:path>
              <a:path w="38100" h="4536440">
                <a:moveTo>
                  <a:pt x="19051" y="3506950"/>
                </a:moveTo>
                <a:lnTo>
                  <a:pt x="11636" y="3508447"/>
                </a:lnTo>
                <a:lnTo>
                  <a:pt x="5581" y="3512529"/>
                </a:lnTo>
                <a:lnTo>
                  <a:pt x="1498" y="3518585"/>
                </a:lnTo>
                <a:lnTo>
                  <a:pt x="1" y="3526038"/>
                </a:lnTo>
                <a:lnTo>
                  <a:pt x="1498" y="3533453"/>
                </a:lnTo>
                <a:lnTo>
                  <a:pt x="5581" y="3539508"/>
                </a:lnTo>
                <a:lnTo>
                  <a:pt x="11636" y="3543591"/>
                </a:lnTo>
                <a:lnTo>
                  <a:pt x="19051" y="3545088"/>
                </a:lnTo>
                <a:lnTo>
                  <a:pt x="26466" y="3543591"/>
                </a:lnTo>
                <a:lnTo>
                  <a:pt x="32521" y="3539508"/>
                </a:lnTo>
                <a:lnTo>
                  <a:pt x="36604" y="3533453"/>
                </a:lnTo>
                <a:lnTo>
                  <a:pt x="38101" y="3526000"/>
                </a:lnTo>
                <a:lnTo>
                  <a:pt x="36604" y="3518585"/>
                </a:lnTo>
                <a:lnTo>
                  <a:pt x="32521" y="3512529"/>
                </a:lnTo>
                <a:lnTo>
                  <a:pt x="26466" y="3508447"/>
                </a:lnTo>
                <a:lnTo>
                  <a:pt x="19051" y="3506950"/>
                </a:lnTo>
                <a:close/>
              </a:path>
              <a:path w="38100" h="4536440">
                <a:moveTo>
                  <a:pt x="19051" y="3583188"/>
                </a:moveTo>
                <a:lnTo>
                  <a:pt x="11636" y="3584685"/>
                </a:lnTo>
                <a:lnTo>
                  <a:pt x="5581" y="3588767"/>
                </a:lnTo>
                <a:lnTo>
                  <a:pt x="1498" y="3594823"/>
                </a:lnTo>
                <a:lnTo>
                  <a:pt x="1" y="3602276"/>
                </a:lnTo>
                <a:lnTo>
                  <a:pt x="1498" y="3609691"/>
                </a:lnTo>
                <a:lnTo>
                  <a:pt x="5581" y="3615746"/>
                </a:lnTo>
                <a:lnTo>
                  <a:pt x="11636" y="3619829"/>
                </a:lnTo>
                <a:lnTo>
                  <a:pt x="19051" y="3621326"/>
                </a:lnTo>
                <a:lnTo>
                  <a:pt x="26466" y="3619829"/>
                </a:lnTo>
                <a:lnTo>
                  <a:pt x="32521" y="3615746"/>
                </a:lnTo>
                <a:lnTo>
                  <a:pt x="36604" y="3609691"/>
                </a:lnTo>
                <a:lnTo>
                  <a:pt x="38101" y="3602238"/>
                </a:lnTo>
                <a:lnTo>
                  <a:pt x="36604" y="3594823"/>
                </a:lnTo>
                <a:lnTo>
                  <a:pt x="32521" y="3588767"/>
                </a:lnTo>
                <a:lnTo>
                  <a:pt x="26466" y="3584685"/>
                </a:lnTo>
                <a:lnTo>
                  <a:pt x="19051" y="3583188"/>
                </a:lnTo>
                <a:close/>
              </a:path>
              <a:path w="38100" h="4536440">
                <a:moveTo>
                  <a:pt x="19051" y="3659426"/>
                </a:moveTo>
                <a:lnTo>
                  <a:pt x="11636" y="3660923"/>
                </a:lnTo>
                <a:lnTo>
                  <a:pt x="5581" y="3665006"/>
                </a:lnTo>
                <a:lnTo>
                  <a:pt x="1498" y="3671061"/>
                </a:lnTo>
                <a:lnTo>
                  <a:pt x="1" y="3678514"/>
                </a:lnTo>
                <a:lnTo>
                  <a:pt x="1498" y="3685929"/>
                </a:lnTo>
                <a:lnTo>
                  <a:pt x="5581" y="3691984"/>
                </a:lnTo>
                <a:lnTo>
                  <a:pt x="11636" y="3696067"/>
                </a:lnTo>
                <a:lnTo>
                  <a:pt x="19051" y="3697564"/>
                </a:lnTo>
                <a:lnTo>
                  <a:pt x="26466" y="3696067"/>
                </a:lnTo>
                <a:lnTo>
                  <a:pt x="32521" y="3691984"/>
                </a:lnTo>
                <a:lnTo>
                  <a:pt x="36604" y="3685929"/>
                </a:lnTo>
                <a:lnTo>
                  <a:pt x="38101" y="3678476"/>
                </a:lnTo>
                <a:lnTo>
                  <a:pt x="36604" y="3671061"/>
                </a:lnTo>
                <a:lnTo>
                  <a:pt x="32521" y="3665006"/>
                </a:lnTo>
                <a:lnTo>
                  <a:pt x="26466" y="3660923"/>
                </a:lnTo>
                <a:lnTo>
                  <a:pt x="19051" y="3659426"/>
                </a:lnTo>
                <a:close/>
              </a:path>
              <a:path w="38100" h="4536440">
                <a:moveTo>
                  <a:pt x="19051" y="3735664"/>
                </a:moveTo>
                <a:lnTo>
                  <a:pt x="11636" y="3737161"/>
                </a:lnTo>
                <a:lnTo>
                  <a:pt x="5581" y="3741244"/>
                </a:lnTo>
                <a:lnTo>
                  <a:pt x="1498" y="3747299"/>
                </a:lnTo>
                <a:lnTo>
                  <a:pt x="1" y="3754752"/>
                </a:lnTo>
                <a:lnTo>
                  <a:pt x="1498" y="3762167"/>
                </a:lnTo>
                <a:lnTo>
                  <a:pt x="5581" y="3768222"/>
                </a:lnTo>
                <a:lnTo>
                  <a:pt x="11636" y="3772305"/>
                </a:lnTo>
                <a:lnTo>
                  <a:pt x="19051" y="3773802"/>
                </a:lnTo>
                <a:lnTo>
                  <a:pt x="26466" y="3772305"/>
                </a:lnTo>
                <a:lnTo>
                  <a:pt x="32521" y="3768222"/>
                </a:lnTo>
                <a:lnTo>
                  <a:pt x="36604" y="3762167"/>
                </a:lnTo>
                <a:lnTo>
                  <a:pt x="38101" y="3754714"/>
                </a:lnTo>
                <a:lnTo>
                  <a:pt x="36604" y="3747299"/>
                </a:lnTo>
                <a:lnTo>
                  <a:pt x="32521" y="3741244"/>
                </a:lnTo>
                <a:lnTo>
                  <a:pt x="26466" y="3737161"/>
                </a:lnTo>
                <a:lnTo>
                  <a:pt x="19051" y="3735664"/>
                </a:lnTo>
                <a:close/>
              </a:path>
              <a:path w="38100" h="4536440">
                <a:moveTo>
                  <a:pt x="19051" y="3811902"/>
                </a:moveTo>
                <a:lnTo>
                  <a:pt x="11636" y="3813399"/>
                </a:lnTo>
                <a:lnTo>
                  <a:pt x="5581" y="3817481"/>
                </a:lnTo>
                <a:lnTo>
                  <a:pt x="1498" y="3823536"/>
                </a:lnTo>
                <a:lnTo>
                  <a:pt x="1" y="3830990"/>
                </a:lnTo>
                <a:lnTo>
                  <a:pt x="1498" y="3838405"/>
                </a:lnTo>
                <a:lnTo>
                  <a:pt x="5581" y="3844460"/>
                </a:lnTo>
                <a:lnTo>
                  <a:pt x="11636" y="3848543"/>
                </a:lnTo>
                <a:lnTo>
                  <a:pt x="19051" y="3850040"/>
                </a:lnTo>
                <a:lnTo>
                  <a:pt x="26466" y="3848543"/>
                </a:lnTo>
                <a:lnTo>
                  <a:pt x="32521" y="3844460"/>
                </a:lnTo>
                <a:lnTo>
                  <a:pt x="36604" y="3838405"/>
                </a:lnTo>
                <a:lnTo>
                  <a:pt x="38101" y="3830952"/>
                </a:lnTo>
                <a:lnTo>
                  <a:pt x="36604" y="3823536"/>
                </a:lnTo>
                <a:lnTo>
                  <a:pt x="32521" y="3817481"/>
                </a:lnTo>
                <a:lnTo>
                  <a:pt x="26466" y="3813399"/>
                </a:lnTo>
                <a:lnTo>
                  <a:pt x="19051" y="3811902"/>
                </a:lnTo>
                <a:close/>
              </a:path>
              <a:path w="38100" h="4536440">
                <a:moveTo>
                  <a:pt x="19051" y="3888140"/>
                </a:moveTo>
                <a:lnTo>
                  <a:pt x="11636" y="3889637"/>
                </a:lnTo>
                <a:lnTo>
                  <a:pt x="5581" y="3893719"/>
                </a:lnTo>
                <a:lnTo>
                  <a:pt x="1498" y="3899775"/>
                </a:lnTo>
                <a:lnTo>
                  <a:pt x="1" y="3907228"/>
                </a:lnTo>
                <a:lnTo>
                  <a:pt x="1498" y="3914643"/>
                </a:lnTo>
                <a:lnTo>
                  <a:pt x="5581" y="3920698"/>
                </a:lnTo>
                <a:lnTo>
                  <a:pt x="11636" y="3924781"/>
                </a:lnTo>
                <a:lnTo>
                  <a:pt x="19051" y="3926278"/>
                </a:lnTo>
                <a:lnTo>
                  <a:pt x="26466" y="3924781"/>
                </a:lnTo>
                <a:lnTo>
                  <a:pt x="32521" y="3920698"/>
                </a:lnTo>
                <a:lnTo>
                  <a:pt x="36604" y="3914643"/>
                </a:lnTo>
                <a:lnTo>
                  <a:pt x="38101" y="3907190"/>
                </a:lnTo>
                <a:lnTo>
                  <a:pt x="36604" y="3899775"/>
                </a:lnTo>
                <a:lnTo>
                  <a:pt x="32521" y="3893719"/>
                </a:lnTo>
                <a:lnTo>
                  <a:pt x="26466" y="3889637"/>
                </a:lnTo>
                <a:lnTo>
                  <a:pt x="19051" y="3888140"/>
                </a:lnTo>
                <a:close/>
              </a:path>
              <a:path w="38100" h="4536440">
                <a:moveTo>
                  <a:pt x="19051" y="3964378"/>
                </a:moveTo>
                <a:lnTo>
                  <a:pt x="11636" y="3965875"/>
                </a:lnTo>
                <a:lnTo>
                  <a:pt x="5581" y="3969957"/>
                </a:lnTo>
                <a:lnTo>
                  <a:pt x="1498" y="3976013"/>
                </a:lnTo>
                <a:lnTo>
                  <a:pt x="1" y="3983465"/>
                </a:lnTo>
                <a:lnTo>
                  <a:pt x="1498" y="3990881"/>
                </a:lnTo>
                <a:lnTo>
                  <a:pt x="5581" y="3996936"/>
                </a:lnTo>
                <a:lnTo>
                  <a:pt x="11636" y="4001018"/>
                </a:lnTo>
                <a:lnTo>
                  <a:pt x="19051" y="4002515"/>
                </a:lnTo>
                <a:lnTo>
                  <a:pt x="26466" y="4001018"/>
                </a:lnTo>
                <a:lnTo>
                  <a:pt x="32521" y="3996936"/>
                </a:lnTo>
                <a:lnTo>
                  <a:pt x="36604" y="3990881"/>
                </a:lnTo>
                <a:lnTo>
                  <a:pt x="38101" y="3983428"/>
                </a:lnTo>
                <a:lnTo>
                  <a:pt x="36604" y="3976013"/>
                </a:lnTo>
                <a:lnTo>
                  <a:pt x="32521" y="3969957"/>
                </a:lnTo>
                <a:lnTo>
                  <a:pt x="26466" y="3965875"/>
                </a:lnTo>
                <a:lnTo>
                  <a:pt x="19051" y="3964378"/>
                </a:lnTo>
                <a:close/>
              </a:path>
              <a:path w="38100" h="4536440">
                <a:moveTo>
                  <a:pt x="19051" y="4040615"/>
                </a:moveTo>
                <a:lnTo>
                  <a:pt x="11636" y="4042112"/>
                </a:lnTo>
                <a:lnTo>
                  <a:pt x="5581" y="4046195"/>
                </a:lnTo>
                <a:lnTo>
                  <a:pt x="1498" y="4052250"/>
                </a:lnTo>
                <a:lnTo>
                  <a:pt x="1" y="4059703"/>
                </a:lnTo>
                <a:lnTo>
                  <a:pt x="1498" y="4067119"/>
                </a:lnTo>
                <a:lnTo>
                  <a:pt x="5581" y="4073174"/>
                </a:lnTo>
                <a:lnTo>
                  <a:pt x="11636" y="4077256"/>
                </a:lnTo>
                <a:lnTo>
                  <a:pt x="19051" y="4078753"/>
                </a:lnTo>
                <a:lnTo>
                  <a:pt x="26466" y="4077256"/>
                </a:lnTo>
                <a:lnTo>
                  <a:pt x="32521" y="4073174"/>
                </a:lnTo>
                <a:lnTo>
                  <a:pt x="36604" y="4067119"/>
                </a:lnTo>
                <a:lnTo>
                  <a:pt x="38101" y="4059665"/>
                </a:lnTo>
                <a:lnTo>
                  <a:pt x="36604" y="4052250"/>
                </a:lnTo>
                <a:lnTo>
                  <a:pt x="32521" y="4046195"/>
                </a:lnTo>
                <a:lnTo>
                  <a:pt x="26466" y="4042112"/>
                </a:lnTo>
                <a:lnTo>
                  <a:pt x="19051" y="4040615"/>
                </a:lnTo>
                <a:close/>
              </a:path>
              <a:path w="38100" h="4536440">
                <a:moveTo>
                  <a:pt x="19051" y="4116853"/>
                </a:moveTo>
                <a:lnTo>
                  <a:pt x="11636" y="4118350"/>
                </a:lnTo>
                <a:lnTo>
                  <a:pt x="5581" y="4122433"/>
                </a:lnTo>
                <a:lnTo>
                  <a:pt x="1498" y="4128488"/>
                </a:lnTo>
                <a:lnTo>
                  <a:pt x="1" y="4135941"/>
                </a:lnTo>
                <a:lnTo>
                  <a:pt x="1498" y="4143357"/>
                </a:lnTo>
                <a:lnTo>
                  <a:pt x="5581" y="4149412"/>
                </a:lnTo>
                <a:lnTo>
                  <a:pt x="11636" y="4153494"/>
                </a:lnTo>
                <a:lnTo>
                  <a:pt x="19051" y="4154991"/>
                </a:lnTo>
                <a:lnTo>
                  <a:pt x="26466" y="4153494"/>
                </a:lnTo>
                <a:lnTo>
                  <a:pt x="32521" y="4149412"/>
                </a:lnTo>
                <a:lnTo>
                  <a:pt x="36604" y="4143357"/>
                </a:lnTo>
                <a:lnTo>
                  <a:pt x="38101" y="4135903"/>
                </a:lnTo>
                <a:lnTo>
                  <a:pt x="36604" y="4128488"/>
                </a:lnTo>
                <a:lnTo>
                  <a:pt x="32521" y="4122433"/>
                </a:lnTo>
                <a:lnTo>
                  <a:pt x="26466" y="4118350"/>
                </a:lnTo>
                <a:lnTo>
                  <a:pt x="19051" y="4116853"/>
                </a:lnTo>
                <a:close/>
              </a:path>
              <a:path w="38100" h="4536440">
                <a:moveTo>
                  <a:pt x="19051" y="4193091"/>
                </a:moveTo>
                <a:lnTo>
                  <a:pt x="11636" y="4194588"/>
                </a:lnTo>
                <a:lnTo>
                  <a:pt x="5581" y="4198671"/>
                </a:lnTo>
                <a:lnTo>
                  <a:pt x="1498" y="4204726"/>
                </a:lnTo>
                <a:lnTo>
                  <a:pt x="1" y="4212179"/>
                </a:lnTo>
                <a:lnTo>
                  <a:pt x="1498" y="4219595"/>
                </a:lnTo>
                <a:lnTo>
                  <a:pt x="5581" y="4225650"/>
                </a:lnTo>
                <a:lnTo>
                  <a:pt x="11636" y="4229732"/>
                </a:lnTo>
                <a:lnTo>
                  <a:pt x="19051" y="4231229"/>
                </a:lnTo>
                <a:lnTo>
                  <a:pt x="26466" y="4229732"/>
                </a:lnTo>
                <a:lnTo>
                  <a:pt x="32521" y="4225650"/>
                </a:lnTo>
                <a:lnTo>
                  <a:pt x="36604" y="4219595"/>
                </a:lnTo>
                <a:lnTo>
                  <a:pt x="38101" y="4212141"/>
                </a:lnTo>
                <a:lnTo>
                  <a:pt x="36604" y="4204726"/>
                </a:lnTo>
                <a:lnTo>
                  <a:pt x="32521" y="4198671"/>
                </a:lnTo>
                <a:lnTo>
                  <a:pt x="26466" y="4194588"/>
                </a:lnTo>
                <a:lnTo>
                  <a:pt x="19051" y="4193091"/>
                </a:lnTo>
                <a:close/>
              </a:path>
              <a:path w="38100" h="4536440">
                <a:moveTo>
                  <a:pt x="19051" y="4269329"/>
                </a:moveTo>
                <a:lnTo>
                  <a:pt x="11636" y="4270826"/>
                </a:lnTo>
                <a:lnTo>
                  <a:pt x="5581" y="4274909"/>
                </a:lnTo>
                <a:lnTo>
                  <a:pt x="1498" y="4280964"/>
                </a:lnTo>
                <a:lnTo>
                  <a:pt x="1" y="4288417"/>
                </a:lnTo>
                <a:lnTo>
                  <a:pt x="1498" y="4295833"/>
                </a:lnTo>
                <a:lnTo>
                  <a:pt x="5581" y="4301888"/>
                </a:lnTo>
                <a:lnTo>
                  <a:pt x="11636" y="4305970"/>
                </a:lnTo>
                <a:lnTo>
                  <a:pt x="19051" y="4307467"/>
                </a:lnTo>
                <a:lnTo>
                  <a:pt x="26466" y="4305970"/>
                </a:lnTo>
                <a:lnTo>
                  <a:pt x="32521" y="4301888"/>
                </a:lnTo>
                <a:lnTo>
                  <a:pt x="36604" y="4295833"/>
                </a:lnTo>
                <a:lnTo>
                  <a:pt x="38101" y="4288379"/>
                </a:lnTo>
                <a:lnTo>
                  <a:pt x="36604" y="4280964"/>
                </a:lnTo>
                <a:lnTo>
                  <a:pt x="32521" y="4274909"/>
                </a:lnTo>
                <a:lnTo>
                  <a:pt x="26466" y="4270826"/>
                </a:lnTo>
                <a:lnTo>
                  <a:pt x="19051" y="4269329"/>
                </a:lnTo>
                <a:close/>
              </a:path>
              <a:path w="38100" h="4536440">
                <a:moveTo>
                  <a:pt x="19051" y="4345567"/>
                </a:moveTo>
                <a:lnTo>
                  <a:pt x="11636" y="4347064"/>
                </a:lnTo>
                <a:lnTo>
                  <a:pt x="5581" y="4351147"/>
                </a:lnTo>
                <a:lnTo>
                  <a:pt x="1498" y="4357202"/>
                </a:lnTo>
                <a:lnTo>
                  <a:pt x="1" y="4364655"/>
                </a:lnTo>
                <a:lnTo>
                  <a:pt x="1498" y="4372071"/>
                </a:lnTo>
                <a:lnTo>
                  <a:pt x="5581" y="4378126"/>
                </a:lnTo>
                <a:lnTo>
                  <a:pt x="11636" y="4382209"/>
                </a:lnTo>
                <a:lnTo>
                  <a:pt x="19051" y="4383705"/>
                </a:lnTo>
                <a:lnTo>
                  <a:pt x="26466" y="4382209"/>
                </a:lnTo>
                <a:lnTo>
                  <a:pt x="32521" y="4378126"/>
                </a:lnTo>
                <a:lnTo>
                  <a:pt x="36604" y="4372071"/>
                </a:lnTo>
                <a:lnTo>
                  <a:pt x="38101" y="4364617"/>
                </a:lnTo>
                <a:lnTo>
                  <a:pt x="36604" y="4357202"/>
                </a:lnTo>
                <a:lnTo>
                  <a:pt x="32521" y="4351147"/>
                </a:lnTo>
                <a:lnTo>
                  <a:pt x="26466" y="4347064"/>
                </a:lnTo>
                <a:lnTo>
                  <a:pt x="19051" y="4345567"/>
                </a:lnTo>
                <a:close/>
              </a:path>
              <a:path w="38100" h="4536440">
                <a:moveTo>
                  <a:pt x="19051" y="4421805"/>
                </a:moveTo>
                <a:lnTo>
                  <a:pt x="11636" y="4423303"/>
                </a:lnTo>
                <a:lnTo>
                  <a:pt x="5581" y="4427385"/>
                </a:lnTo>
                <a:lnTo>
                  <a:pt x="1498" y="4433441"/>
                </a:lnTo>
                <a:lnTo>
                  <a:pt x="1" y="4440894"/>
                </a:lnTo>
                <a:lnTo>
                  <a:pt x="1498" y="4448309"/>
                </a:lnTo>
                <a:lnTo>
                  <a:pt x="5581" y="4454364"/>
                </a:lnTo>
                <a:lnTo>
                  <a:pt x="11636" y="4458446"/>
                </a:lnTo>
                <a:lnTo>
                  <a:pt x="19051" y="4459944"/>
                </a:lnTo>
                <a:lnTo>
                  <a:pt x="26466" y="4458446"/>
                </a:lnTo>
                <a:lnTo>
                  <a:pt x="32521" y="4454364"/>
                </a:lnTo>
                <a:lnTo>
                  <a:pt x="36604" y="4448309"/>
                </a:lnTo>
                <a:lnTo>
                  <a:pt x="38101" y="4440855"/>
                </a:lnTo>
                <a:lnTo>
                  <a:pt x="36604" y="4433441"/>
                </a:lnTo>
                <a:lnTo>
                  <a:pt x="32521" y="4427385"/>
                </a:lnTo>
                <a:lnTo>
                  <a:pt x="26466" y="4423303"/>
                </a:lnTo>
                <a:lnTo>
                  <a:pt x="19051" y="4421805"/>
                </a:lnTo>
                <a:close/>
              </a:path>
              <a:path w="38100" h="4536440">
                <a:moveTo>
                  <a:pt x="19051" y="4498045"/>
                </a:moveTo>
                <a:lnTo>
                  <a:pt x="11636" y="4499542"/>
                </a:lnTo>
                <a:lnTo>
                  <a:pt x="5581" y="4503624"/>
                </a:lnTo>
                <a:lnTo>
                  <a:pt x="1498" y="4509679"/>
                </a:lnTo>
                <a:lnTo>
                  <a:pt x="1" y="4517132"/>
                </a:lnTo>
                <a:lnTo>
                  <a:pt x="1498" y="4524547"/>
                </a:lnTo>
                <a:lnTo>
                  <a:pt x="5581" y="4530602"/>
                </a:lnTo>
                <a:lnTo>
                  <a:pt x="11636" y="4534685"/>
                </a:lnTo>
                <a:lnTo>
                  <a:pt x="19051" y="4536182"/>
                </a:lnTo>
                <a:lnTo>
                  <a:pt x="26466" y="4534685"/>
                </a:lnTo>
                <a:lnTo>
                  <a:pt x="32521" y="4530602"/>
                </a:lnTo>
                <a:lnTo>
                  <a:pt x="36604" y="4524547"/>
                </a:lnTo>
                <a:lnTo>
                  <a:pt x="38101" y="4517095"/>
                </a:lnTo>
                <a:lnTo>
                  <a:pt x="36604" y="4509679"/>
                </a:lnTo>
                <a:lnTo>
                  <a:pt x="32521" y="4503624"/>
                </a:lnTo>
                <a:lnTo>
                  <a:pt x="26466" y="4499542"/>
                </a:lnTo>
                <a:lnTo>
                  <a:pt x="19051" y="4498045"/>
                </a:lnTo>
                <a:close/>
              </a:path>
            </a:pathLst>
          </a:custGeom>
          <a:solidFill>
            <a:srgbClr val="8989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7939717" y="2130044"/>
            <a:ext cx="26041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Arial"/>
                <a:cs typeface="Arial"/>
              </a:rPr>
              <a:t>Complete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DD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Form</a:t>
            </a:r>
            <a:r>
              <a:rPr sz="1800" b="1" spc="-5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1380</a:t>
            </a:r>
            <a:endParaRPr sz="1800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590872" y="2053844"/>
            <a:ext cx="2496185" cy="1757045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250"/>
              </a:spcBef>
              <a:tabLst>
                <a:tab pos="425450" algn="l"/>
              </a:tabLst>
            </a:pPr>
            <a:r>
              <a:rPr sz="2700" spc="-75" baseline="-4629" dirty="0">
                <a:solidFill>
                  <a:srgbClr val="FFFFFF"/>
                </a:solidFill>
                <a:latin typeface="Arial Black"/>
                <a:cs typeface="Arial Black"/>
              </a:rPr>
              <a:t>M</a:t>
            </a:r>
            <a:r>
              <a:rPr sz="2700" baseline="-4629" dirty="0">
                <a:solidFill>
                  <a:srgbClr val="FFFFFF"/>
                </a:solidFill>
                <a:latin typeface="Arial Black"/>
                <a:cs typeface="Arial Black"/>
              </a:rPr>
              <a:t>	</a:t>
            </a:r>
            <a:r>
              <a:rPr sz="1800" dirty="0">
                <a:latin typeface="Arial"/>
                <a:cs typeface="Arial"/>
              </a:rPr>
              <a:t>Mechanism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injury</a:t>
            </a:r>
            <a:endParaRPr sz="1800">
              <a:latin typeface="Arial"/>
              <a:cs typeface="Arial"/>
            </a:endParaRPr>
          </a:p>
          <a:p>
            <a:pPr marL="101600">
              <a:lnSpc>
                <a:spcPct val="100000"/>
              </a:lnSpc>
              <a:spcBef>
                <a:spcPts val="1150"/>
              </a:spcBef>
              <a:tabLst>
                <a:tab pos="427355" algn="l"/>
              </a:tabLst>
            </a:pPr>
            <a:r>
              <a:rPr sz="2700" spc="-75" baseline="-6172" dirty="0">
                <a:solidFill>
                  <a:srgbClr val="FFFFFF"/>
                </a:solidFill>
                <a:latin typeface="Arial Black"/>
                <a:cs typeface="Arial Black"/>
              </a:rPr>
              <a:t>I</a:t>
            </a:r>
            <a:r>
              <a:rPr sz="2700" baseline="-6172" dirty="0">
                <a:solidFill>
                  <a:srgbClr val="FFFFFF"/>
                </a:solidFill>
                <a:latin typeface="Arial Black"/>
                <a:cs typeface="Arial Black"/>
              </a:rPr>
              <a:t>	</a:t>
            </a:r>
            <a:r>
              <a:rPr sz="1800" spc="-10" dirty="0">
                <a:latin typeface="Arial"/>
                <a:cs typeface="Arial"/>
              </a:rPr>
              <a:t>Injuries</a:t>
            </a:r>
            <a:endParaRPr sz="1800">
              <a:latin typeface="Arial"/>
              <a:cs typeface="Arial"/>
            </a:endParaRPr>
          </a:p>
          <a:p>
            <a:pPr marL="424815" indent="-361950">
              <a:lnSpc>
                <a:spcPct val="100000"/>
              </a:lnSpc>
              <a:spcBef>
                <a:spcPts val="1490"/>
              </a:spcBef>
              <a:buClr>
                <a:srgbClr val="FFFFFF"/>
              </a:buClr>
              <a:buFont typeface="Arial Black"/>
              <a:buAutoNum type="alphaUcPeriod" startAt="19"/>
              <a:tabLst>
                <a:tab pos="424815" algn="l"/>
                <a:tab pos="425450" algn="l"/>
              </a:tabLst>
            </a:pPr>
            <a:r>
              <a:rPr sz="1800" spc="-10" dirty="0">
                <a:latin typeface="Arial"/>
                <a:cs typeface="Arial"/>
              </a:rPr>
              <a:t>Symptoms</a:t>
            </a:r>
            <a:endParaRPr sz="1800">
              <a:latin typeface="Arial"/>
              <a:cs typeface="Arial"/>
            </a:endParaRPr>
          </a:p>
          <a:p>
            <a:pPr marL="435609" indent="-372745">
              <a:lnSpc>
                <a:spcPct val="100000"/>
              </a:lnSpc>
              <a:spcBef>
                <a:spcPts val="1200"/>
              </a:spcBef>
              <a:buClr>
                <a:srgbClr val="FFFFFF"/>
              </a:buClr>
              <a:buFont typeface="Arial Black"/>
              <a:buAutoNum type="alphaUcPeriod" startAt="19"/>
              <a:tabLst>
                <a:tab pos="435609" algn="l"/>
                <a:tab pos="436245" algn="l"/>
              </a:tabLst>
            </a:pPr>
            <a:r>
              <a:rPr sz="1800" spc="-10" dirty="0">
                <a:latin typeface="Arial"/>
                <a:cs typeface="Arial"/>
              </a:rPr>
              <a:t>Treatment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25" name="object 2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82440" y="5718047"/>
            <a:ext cx="2819400" cy="713231"/>
          </a:xfrm>
          <a:prstGeom prst="rect">
            <a:avLst/>
          </a:prstGeom>
        </p:spPr>
      </p:pic>
      <p:sp>
        <p:nvSpPr>
          <p:cNvPr id="26" name="object 26"/>
          <p:cNvSpPr txBox="1"/>
          <p:nvPr/>
        </p:nvSpPr>
        <p:spPr>
          <a:xfrm>
            <a:off x="5654514" y="6426708"/>
            <a:ext cx="122618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i="1" dirty="0">
                <a:solidFill>
                  <a:srgbClr val="2E3334"/>
                </a:solidFill>
                <a:latin typeface="Arial"/>
                <a:cs typeface="Arial"/>
              </a:rPr>
              <a:t>(litter</a:t>
            </a:r>
            <a:r>
              <a:rPr sz="1400" i="1" spc="-3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i="1" spc="-10" dirty="0">
                <a:solidFill>
                  <a:srgbClr val="2E3334"/>
                </a:solidFill>
                <a:latin typeface="Arial"/>
                <a:cs typeface="Arial"/>
              </a:rPr>
              <a:t>transport)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27" name="object 27"/>
          <p:cNvGrpSpPr/>
          <p:nvPr/>
        </p:nvGrpSpPr>
        <p:grpSpPr>
          <a:xfrm>
            <a:off x="4355457" y="4537509"/>
            <a:ext cx="2673350" cy="1176020"/>
            <a:chOff x="4355457" y="4537509"/>
            <a:chExt cx="2673350" cy="1176020"/>
          </a:xfrm>
        </p:grpSpPr>
        <p:sp>
          <p:nvSpPr>
            <p:cNvPr id="28" name="object 28"/>
            <p:cNvSpPr/>
            <p:nvPr/>
          </p:nvSpPr>
          <p:spPr>
            <a:xfrm>
              <a:off x="5538686" y="5009984"/>
              <a:ext cx="1490345" cy="703580"/>
            </a:xfrm>
            <a:custGeom>
              <a:avLst/>
              <a:gdLst/>
              <a:ahLst/>
              <a:cxnLst/>
              <a:rect l="l" t="t" r="r" b="b"/>
              <a:pathLst>
                <a:path w="1490345" h="703579">
                  <a:moveTo>
                    <a:pt x="23876" y="96024"/>
                  </a:moveTo>
                  <a:lnTo>
                    <a:pt x="23660" y="94729"/>
                  </a:lnTo>
                  <a:lnTo>
                    <a:pt x="22860" y="95250"/>
                  </a:lnTo>
                  <a:lnTo>
                    <a:pt x="23876" y="96024"/>
                  </a:lnTo>
                  <a:close/>
                </a:path>
                <a:path w="1490345" h="703579">
                  <a:moveTo>
                    <a:pt x="36487" y="277876"/>
                  </a:moveTo>
                  <a:lnTo>
                    <a:pt x="36372" y="277634"/>
                  </a:lnTo>
                  <a:lnTo>
                    <a:pt x="34709" y="277876"/>
                  </a:lnTo>
                  <a:lnTo>
                    <a:pt x="36487" y="277876"/>
                  </a:lnTo>
                  <a:close/>
                </a:path>
                <a:path w="1490345" h="703579">
                  <a:moveTo>
                    <a:pt x="65786" y="63677"/>
                  </a:moveTo>
                  <a:lnTo>
                    <a:pt x="65430" y="63500"/>
                  </a:lnTo>
                  <a:lnTo>
                    <a:pt x="65570" y="63779"/>
                  </a:lnTo>
                  <a:lnTo>
                    <a:pt x="65786" y="63677"/>
                  </a:lnTo>
                  <a:close/>
                </a:path>
                <a:path w="1490345" h="703579">
                  <a:moveTo>
                    <a:pt x="72567" y="255270"/>
                  </a:moveTo>
                  <a:lnTo>
                    <a:pt x="72123" y="255270"/>
                  </a:lnTo>
                  <a:lnTo>
                    <a:pt x="72275" y="255562"/>
                  </a:lnTo>
                  <a:lnTo>
                    <a:pt x="72567" y="255270"/>
                  </a:lnTo>
                  <a:close/>
                </a:path>
                <a:path w="1490345" h="703579">
                  <a:moveTo>
                    <a:pt x="74129" y="259080"/>
                  </a:moveTo>
                  <a:lnTo>
                    <a:pt x="72275" y="255562"/>
                  </a:lnTo>
                  <a:lnTo>
                    <a:pt x="71285" y="256540"/>
                  </a:lnTo>
                  <a:lnTo>
                    <a:pt x="70637" y="257810"/>
                  </a:lnTo>
                  <a:lnTo>
                    <a:pt x="70472" y="259080"/>
                  </a:lnTo>
                  <a:lnTo>
                    <a:pt x="74129" y="259080"/>
                  </a:lnTo>
                  <a:close/>
                </a:path>
                <a:path w="1490345" h="703579">
                  <a:moveTo>
                    <a:pt x="150914" y="208280"/>
                  </a:moveTo>
                  <a:lnTo>
                    <a:pt x="150368" y="207352"/>
                  </a:lnTo>
                  <a:lnTo>
                    <a:pt x="149529" y="208280"/>
                  </a:lnTo>
                  <a:lnTo>
                    <a:pt x="149936" y="208572"/>
                  </a:lnTo>
                  <a:lnTo>
                    <a:pt x="150914" y="208280"/>
                  </a:lnTo>
                  <a:close/>
                </a:path>
                <a:path w="1490345" h="703579">
                  <a:moveTo>
                    <a:pt x="153568" y="436867"/>
                  </a:moveTo>
                  <a:lnTo>
                    <a:pt x="153327" y="436537"/>
                  </a:lnTo>
                  <a:lnTo>
                    <a:pt x="151511" y="437616"/>
                  </a:lnTo>
                  <a:lnTo>
                    <a:pt x="151460" y="437807"/>
                  </a:lnTo>
                  <a:lnTo>
                    <a:pt x="153568" y="436867"/>
                  </a:lnTo>
                  <a:close/>
                </a:path>
                <a:path w="1490345" h="703579">
                  <a:moveTo>
                    <a:pt x="153822" y="133350"/>
                  </a:moveTo>
                  <a:lnTo>
                    <a:pt x="153441" y="132143"/>
                  </a:lnTo>
                  <a:lnTo>
                    <a:pt x="152793" y="132969"/>
                  </a:lnTo>
                  <a:lnTo>
                    <a:pt x="153822" y="133350"/>
                  </a:lnTo>
                  <a:close/>
                </a:path>
                <a:path w="1490345" h="703579">
                  <a:moveTo>
                    <a:pt x="160439" y="427964"/>
                  </a:moveTo>
                  <a:lnTo>
                    <a:pt x="159537" y="427647"/>
                  </a:lnTo>
                  <a:lnTo>
                    <a:pt x="159600" y="428294"/>
                  </a:lnTo>
                  <a:lnTo>
                    <a:pt x="160439" y="427964"/>
                  </a:lnTo>
                  <a:close/>
                </a:path>
                <a:path w="1490345" h="703579">
                  <a:moveTo>
                    <a:pt x="162801" y="271945"/>
                  </a:moveTo>
                  <a:lnTo>
                    <a:pt x="59588" y="271945"/>
                  </a:lnTo>
                  <a:lnTo>
                    <a:pt x="59588" y="273215"/>
                  </a:lnTo>
                  <a:lnTo>
                    <a:pt x="59588" y="274485"/>
                  </a:lnTo>
                  <a:lnTo>
                    <a:pt x="59537" y="275755"/>
                  </a:lnTo>
                  <a:lnTo>
                    <a:pt x="59042" y="275755"/>
                  </a:lnTo>
                  <a:lnTo>
                    <a:pt x="59042" y="277025"/>
                  </a:lnTo>
                  <a:lnTo>
                    <a:pt x="56794" y="277025"/>
                  </a:lnTo>
                  <a:lnTo>
                    <a:pt x="56794" y="275755"/>
                  </a:lnTo>
                  <a:lnTo>
                    <a:pt x="56730" y="274485"/>
                  </a:lnTo>
                  <a:lnTo>
                    <a:pt x="57277" y="274485"/>
                  </a:lnTo>
                  <a:lnTo>
                    <a:pt x="57277" y="273215"/>
                  </a:lnTo>
                  <a:lnTo>
                    <a:pt x="59588" y="273215"/>
                  </a:lnTo>
                  <a:lnTo>
                    <a:pt x="59588" y="271945"/>
                  </a:lnTo>
                  <a:lnTo>
                    <a:pt x="38442" y="271945"/>
                  </a:lnTo>
                  <a:lnTo>
                    <a:pt x="38442" y="277025"/>
                  </a:lnTo>
                  <a:lnTo>
                    <a:pt x="38442" y="278295"/>
                  </a:lnTo>
                  <a:lnTo>
                    <a:pt x="37833" y="278295"/>
                  </a:lnTo>
                  <a:lnTo>
                    <a:pt x="37833" y="280835"/>
                  </a:lnTo>
                  <a:lnTo>
                    <a:pt x="37236" y="280835"/>
                  </a:lnTo>
                  <a:lnTo>
                    <a:pt x="37236" y="278295"/>
                  </a:lnTo>
                  <a:lnTo>
                    <a:pt x="34518" y="278295"/>
                  </a:lnTo>
                  <a:lnTo>
                    <a:pt x="34518" y="275755"/>
                  </a:lnTo>
                  <a:lnTo>
                    <a:pt x="38138" y="275755"/>
                  </a:lnTo>
                  <a:lnTo>
                    <a:pt x="38138" y="277025"/>
                  </a:lnTo>
                  <a:lnTo>
                    <a:pt x="38442" y="277025"/>
                  </a:lnTo>
                  <a:lnTo>
                    <a:pt x="38442" y="271945"/>
                  </a:lnTo>
                  <a:lnTo>
                    <a:pt x="32778" y="271945"/>
                  </a:lnTo>
                  <a:lnTo>
                    <a:pt x="32778" y="273215"/>
                  </a:lnTo>
                  <a:lnTo>
                    <a:pt x="32778" y="274485"/>
                  </a:lnTo>
                  <a:lnTo>
                    <a:pt x="32766" y="275755"/>
                  </a:lnTo>
                  <a:lnTo>
                    <a:pt x="32766" y="278295"/>
                  </a:lnTo>
                  <a:lnTo>
                    <a:pt x="32766" y="280835"/>
                  </a:lnTo>
                  <a:lnTo>
                    <a:pt x="32753" y="293535"/>
                  </a:lnTo>
                  <a:lnTo>
                    <a:pt x="162267" y="293535"/>
                  </a:lnTo>
                  <a:lnTo>
                    <a:pt x="162267" y="280835"/>
                  </a:lnTo>
                  <a:lnTo>
                    <a:pt x="162547" y="280835"/>
                  </a:lnTo>
                  <a:lnTo>
                    <a:pt x="162547" y="278295"/>
                  </a:lnTo>
                  <a:lnTo>
                    <a:pt x="162610" y="277025"/>
                  </a:lnTo>
                  <a:lnTo>
                    <a:pt x="162661" y="275755"/>
                  </a:lnTo>
                  <a:lnTo>
                    <a:pt x="162699" y="274485"/>
                  </a:lnTo>
                  <a:lnTo>
                    <a:pt x="162750" y="273215"/>
                  </a:lnTo>
                  <a:lnTo>
                    <a:pt x="162801" y="271945"/>
                  </a:lnTo>
                  <a:close/>
                </a:path>
                <a:path w="1490345" h="703579">
                  <a:moveTo>
                    <a:pt x="164566" y="474484"/>
                  </a:moveTo>
                  <a:lnTo>
                    <a:pt x="163791" y="473367"/>
                  </a:lnTo>
                  <a:lnTo>
                    <a:pt x="163512" y="473163"/>
                  </a:lnTo>
                  <a:lnTo>
                    <a:pt x="163410" y="473367"/>
                  </a:lnTo>
                  <a:lnTo>
                    <a:pt x="164566" y="474484"/>
                  </a:lnTo>
                  <a:close/>
                </a:path>
                <a:path w="1490345" h="703579">
                  <a:moveTo>
                    <a:pt x="166014" y="183921"/>
                  </a:moveTo>
                  <a:lnTo>
                    <a:pt x="165836" y="184581"/>
                  </a:lnTo>
                  <a:lnTo>
                    <a:pt x="165836" y="185229"/>
                  </a:lnTo>
                  <a:lnTo>
                    <a:pt x="165938" y="185877"/>
                  </a:lnTo>
                  <a:lnTo>
                    <a:pt x="166014" y="183921"/>
                  </a:lnTo>
                  <a:close/>
                </a:path>
                <a:path w="1490345" h="703579">
                  <a:moveTo>
                    <a:pt x="166243" y="421881"/>
                  </a:moveTo>
                  <a:lnTo>
                    <a:pt x="166204" y="421297"/>
                  </a:lnTo>
                  <a:lnTo>
                    <a:pt x="165442" y="421881"/>
                  </a:lnTo>
                  <a:lnTo>
                    <a:pt x="165341" y="422567"/>
                  </a:lnTo>
                  <a:lnTo>
                    <a:pt x="166243" y="421881"/>
                  </a:lnTo>
                  <a:close/>
                </a:path>
                <a:path w="1490345" h="703579">
                  <a:moveTo>
                    <a:pt x="174459" y="555764"/>
                  </a:moveTo>
                  <a:lnTo>
                    <a:pt x="173799" y="555218"/>
                  </a:lnTo>
                  <a:lnTo>
                    <a:pt x="173951" y="555917"/>
                  </a:lnTo>
                  <a:lnTo>
                    <a:pt x="174459" y="555764"/>
                  </a:lnTo>
                  <a:close/>
                </a:path>
                <a:path w="1490345" h="703579">
                  <a:moveTo>
                    <a:pt x="178777" y="492912"/>
                  </a:moveTo>
                  <a:lnTo>
                    <a:pt x="178371" y="492417"/>
                  </a:lnTo>
                  <a:lnTo>
                    <a:pt x="177673" y="492417"/>
                  </a:lnTo>
                  <a:lnTo>
                    <a:pt x="178092" y="493687"/>
                  </a:lnTo>
                  <a:lnTo>
                    <a:pt x="178777" y="492912"/>
                  </a:lnTo>
                  <a:close/>
                </a:path>
                <a:path w="1490345" h="703579">
                  <a:moveTo>
                    <a:pt x="178968" y="550837"/>
                  </a:moveTo>
                  <a:lnTo>
                    <a:pt x="175704" y="550837"/>
                  </a:lnTo>
                  <a:lnTo>
                    <a:pt x="176745" y="552107"/>
                  </a:lnTo>
                  <a:lnTo>
                    <a:pt x="178269" y="554647"/>
                  </a:lnTo>
                  <a:lnTo>
                    <a:pt x="178968" y="550837"/>
                  </a:lnTo>
                  <a:close/>
                </a:path>
                <a:path w="1490345" h="703579">
                  <a:moveTo>
                    <a:pt x="180441" y="418757"/>
                  </a:moveTo>
                  <a:lnTo>
                    <a:pt x="179717" y="419277"/>
                  </a:lnTo>
                  <a:lnTo>
                    <a:pt x="179946" y="420027"/>
                  </a:lnTo>
                  <a:lnTo>
                    <a:pt x="180352" y="420027"/>
                  </a:lnTo>
                  <a:lnTo>
                    <a:pt x="180441" y="418757"/>
                  </a:lnTo>
                  <a:close/>
                </a:path>
                <a:path w="1490345" h="703579">
                  <a:moveTo>
                    <a:pt x="185153" y="191770"/>
                  </a:moveTo>
                  <a:lnTo>
                    <a:pt x="184277" y="190500"/>
                  </a:lnTo>
                  <a:lnTo>
                    <a:pt x="183400" y="189230"/>
                  </a:lnTo>
                  <a:lnTo>
                    <a:pt x="181470" y="187960"/>
                  </a:lnTo>
                  <a:lnTo>
                    <a:pt x="181470" y="189230"/>
                  </a:lnTo>
                  <a:lnTo>
                    <a:pt x="179743" y="189230"/>
                  </a:lnTo>
                  <a:lnTo>
                    <a:pt x="179616" y="193052"/>
                  </a:lnTo>
                  <a:lnTo>
                    <a:pt x="179920" y="191770"/>
                  </a:lnTo>
                  <a:lnTo>
                    <a:pt x="180174" y="191770"/>
                  </a:lnTo>
                  <a:lnTo>
                    <a:pt x="180301" y="190500"/>
                  </a:lnTo>
                  <a:lnTo>
                    <a:pt x="181546" y="190500"/>
                  </a:lnTo>
                  <a:lnTo>
                    <a:pt x="182232" y="191770"/>
                  </a:lnTo>
                  <a:lnTo>
                    <a:pt x="182575" y="193052"/>
                  </a:lnTo>
                  <a:lnTo>
                    <a:pt x="185153" y="191770"/>
                  </a:lnTo>
                  <a:close/>
                </a:path>
                <a:path w="1490345" h="703579">
                  <a:moveTo>
                    <a:pt x="202018" y="99872"/>
                  </a:moveTo>
                  <a:lnTo>
                    <a:pt x="201701" y="100126"/>
                  </a:lnTo>
                  <a:lnTo>
                    <a:pt x="201726" y="100330"/>
                  </a:lnTo>
                  <a:lnTo>
                    <a:pt x="202018" y="99872"/>
                  </a:lnTo>
                  <a:close/>
                </a:path>
                <a:path w="1490345" h="703579">
                  <a:moveTo>
                    <a:pt x="202488" y="471512"/>
                  </a:moveTo>
                  <a:lnTo>
                    <a:pt x="201574" y="468287"/>
                  </a:lnTo>
                  <a:lnTo>
                    <a:pt x="200202" y="469582"/>
                  </a:lnTo>
                  <a:lnTo>
                    <a:pt x="202488" y="471512"/>
                  </a:lnTo>
                  <a:close/>
                </a:path>
                <a:path w="1490345" h="703579">
                  <a:moveTo>
                    <a:pt x="211277" y="133794"/>
                  </a:moveTo>
                  <a:lnTo>
                    <a:pt x="211137" y="132080"/>
                  </a:lnTo>
                  <a:lnTo>
                    <a:pt x="210591" y="132664"/>
                  </a:lnTo>
                  <a:lnTo>
                    <a:pt x="211277" y="133794"/>
                  </a:lnTo>
                  <a:close/>
                </a:path>
                <a:path w="1490345" h="703579">
                  <a:moveTo>
                    <a:pt x="212826" y="479869"/>
                  </a:moveTo>
                  <a:lnTo>
                    <a:pt x="212788" y="479717"/>
                  </a:lnTo>
                  <a:lnTo>
                    <a:pt x="212636" y="479717"/>
                  </a:lnTo>
                  <a:lnTo>
                    <a:pt x="212826" y="479869"/>
                  </a:lnTo>
                  <a:close/>
                </a:path>
                <a:path w="1490345" h="703579">
                  <a:moveTo>
                    <a:pt x="231114" y="166370"/>
                  </a:moveTo>
                  <a:lnTo>
                    <a:pt x="230339" y="165100"/>
                  </a:lnTo>
                  <a:lnTo>
                    <a:pt x="228447" y="161988"/>
                  </a:lnTo>
                  <a:lnTo>
                    <a:pt x="228447" y="168910"/>
                  </a:lnTo>
                  <a:lnTo>
                    <a:pt x="226771" y="168910"/>
                  </a:lnTo>
                  <a:lnTo>
                    <a:pt x="226580" y="168236"/>
                  </a:lnTo>
                  <a:lnTo>
                    <a:pt x="226580" y="189230"/>
                  </a:lnTo>
                  <a:lnTo>
                    <a:pt x="224548" y="190500"/>
                  </a:lnTo>
                  <a:lnTo>
                    <a:pt x="222783" y="191503"/>
                  </a:lnTo>
                  <a:lnTo>
                    <a:pt x="222783" y="193052"/>
                  </a:lnTo>
                  <a:lnTo>
                    <a:pt x="221678" y="195580"/>
                  </a:lnTo>
                  <a:lnTo>
                    <a:pt x="219049" y="194310"/>
                  </a:lnTo>
                  <a:lnTo>
                    <a:pt x="216306" y="194310"/>
                  </a:lnTo>
                  <a:lnTo>
                    <a:pt x="216192" y="193713"/>
                  </a:lnTo>
                  <a:lnTo>
                    <a:pt x="216192" y="212102"/>
                  </a:lnTo>
                  <a:lnTo>
                    <a:pt x="214172" y="212102"/>
                  </a:lnTo>
                  <a:lnTo>
                    <a:pt x="213715" y="210820"/>
                  </a:lnTo>
                  <a:lnTo>
                    <a:pt x="215734" y="210820"/>
                  </a:lnTo>
                  <a:lnTo>
                    <a:pt x="216192" y="212102"/>
                  </a:lnTo>
                  <a:lnTo>
                    <a:pt x="216192" y="193713"/>
                  </a:lnTo>
                  <a:lnTo>
                    <a:pt x="215582" y="190500"/>
                  </a:lnTo>
                  <a:lnTo>
                    <a:pt x="219608" y="189230"/>
                  </a:lnTo>
                  <a:lnTo>
                    <a:pt x="221437" y="190500"/>
                  </a:lnTo>
                  <a:lnTo>
                    <a:pt x="219760" y="190500"/>
                  </a:lnTo>
                  <a:lnTo>
                    <a:pt x="219862" y="191770"/>
                  </a:lnTo>
                  <a:lnTo>
                    <a:pt x="220243" y="194310"/>
                  </a:lnTo>
                  <a:lnTo>
                    <a:pt x="222783" y="193052"/>
                  </a:lnTo>
                  <a:lnTo>
                    <a:pt x="222783" y="191503"/>
                  </a:lnTo>
                  <a:lnTo>
                    <a:pt x="222288" y="191770"/>
                  </a:lnTo>
                  <a:lnTo>
                    <a:pt x="221856" y="189230"/>
                  </a:lnTo>
                  <a:lnTo>
                    <a:pt x="223901" y="187960"/>
                  </a:lnTo>
                  <a:lnTo>
                    <a:pt x="226148" y="186702"/>
                  </a:lnTo>
                  <a:lnTo>
                    <a:pt x="226580" y="189230"/>
                  </a:lnTo>
                  <a:lnTo>
                    <a:pt x="226580" y="168236"/>
                  </a:lnTo>
                  <a:lnTo>
                    <a:pt x="226415" y="167640"/>
                  </a:lnTo>
                  <a:lnTo>
                    <a:pt x="228092" y="167640"/>
                  </a:lnTo>
                  <a:lnTo>
                    <a:pt x="228447" y="168910"/>
                  </a:lnTo>
                  <a:lnTo>
                    <a:pt x="228447" y="161988"/>
                  </a:lnTo>
                  <a:lnTo>
                    <a:pt x="228028" y="161290"/>
                  </a:lnTo>
                  <a:lnTo>
                    <a:pt x="225971" y="157924"/>
                  </a:lnTo>
                  <a:lnTo>
                    <a:pt x="225971" y="167640"/>
                  </a:lnTo>
                  <a:lnTo>
                    <a:pt x="224459" y="172720"/>
                  </a:lnTo>
                  <a:lnTo>
                    <a:pt x="216065" y="171729"/>
                  </a:lnTo>
                  <a:lnTo>
                    <a:pt x="220357" y="168910"/>
                  </a:lnTo>
                  <a:lnTo>
                    <a:pt x="225971" y="167640"/>
                  </a:lnTo>
                  <a:lnTo>
                    <a:pt x="225971" y="157924"/>
                  </a:lnTo>
                  <a:lnTo>
                    <a:pt x="223380" y="153670"/>
                  </a:lnTo>
                  <a:lnTo>
                    <a:pt x="220294" y="148590"/>
                  </a:lnTo>
                  <a:lnTo>
                    <a:pt x="219659" y="147561"/>
                  </a:lnTo>
                  <a:lnTo>
                    <a:pt x="219659" y="165100"/>
                  </a:lnTo>
                  <a:lnTo>
                    <a:pt x="219646" y="166370"/>
                  </a:lnTo>
                  <a:lnTo>
                    <a:pt x="219265" y="166370"/>
                  </a:lnTo>
                  <a:lnTo>
                    <a:pt x="218109" y="167640"/>
                  </a:lnTo>
                  <a:lnTo>
                    <a:pt x="218109" y="166370"/>
                  </a:lnTo>
                  <a:lnTo>
                    <a:pt x="218490" y="165100"/>
                  </a:lnTo>
                  <a:lnTo>
                    <a:pt x="219659" y="165100"/>
                  </a:lnTo>
                  <a:lnTo>
                    <a:pt x="219659" y="147561"/>
                  </a:lnTo>
                  <a:lnTo>
                    <a:pt x="219519" y="147320"/>
                  </a:lnTo>
                  <a:lnTo>
                    <a:pt x="217068" y="143306"/>
                  </a:lnTo>
                  <a:lnTo>
                    <a:pt x="217068" y="148590"/>
                  </a:lnTo>
                  <a:lnTo>
                    <a:pt x="215722" y="148590"/>
                  </a:lnTo>
                  <a:lnTo>
                    <a:pt x="215265" y="147320"/>
                  </a:lnTo>
                  <a:lnTo>
                    <a:pt x="216598" y="147320"/>
                  </a:lnTo>
                  <a:lnTo>
                    <a:pt x="217068" y="148590"/>
                  </a:lnTo>
                  <a:lnTo>
                    <a:pt x="217068" y="143306"/>
                  </a:lnTo>
                  <a:lnTo>
                    <a:pt x="215646" y="140970"/>
                  </a:lnTo>
                  <a:lnTo>
                    <a:pt x="214871" y="139700"/>
                  </a:lnTo>
                  <a:lnTo>
                    <a:pt x="214833" y="181610"/>
                  </a:lnTo>
                  <a:lnTo>
                    <a:pt x="214820" y="182880"/>
                  </a:lnTo>
                  <a:lnTo>
                    <a:pt x="213753" y="185420"/>
                  </a:lnTo>
                  <a:lnTo>
                    <a:pt x="213106" y="184975"/>
                  </a:lnTo>
                  <a:lnTo>
                    <a:pt x="213106" y="187960"/>
                  </a:lnTo>
                  <a:lnTo>
                    <a:pt x="213055" y="194310"/>
                  </a:lnTo>
                  <a:lnTo>
                    <a:pt x="206324" y="195580"/>
                  </a:lnTo>
                  <a:lnTo>
                    <a:pt x="205625" y="195580"/>
                  </a:lnTo>
                  <a:lnTo>
                    <a:pt x="205625" y="205752"/>
                  </a:lnTo>
                  <a:lnTo>
                    <a:pt x="200520" y="207010"/>
                  </a:lnTo>
                  <a:lnTo>
                    <a:pt x="199072" y="205752"/>
                  </a:lnTo>
                  <a:lnTo>
                    <a:pt x="198501" y="203200"/>
                  </a:lnTo>
                  <a:lnTo>
                    <a:pt x="203987" y="203200"/>
                  </a:lnTo>
                  <a:lnTo>
                    <a:pt x="205625" y="205752"/>
                  </a:lnTo>
                  <a:lnTo>
                    <a:pt x="205625" y="195580"/>
                  </a:lnTo>
                  <a:lnTo>
                    <a:pt x="204381" y="195580"/>
                  </a:lnTo>
                  <a:lnTo>
                    <a:pt x="203898" y="191770"/>
                  </a:lnTo>
                  <a:lnTo>
                    <a:pt x="210705" y="190500"/>
                  </a:lnTo>
                  <a:lnTo>
                    <a:pt x="212890" y="191770"/>
                  </a:lnTo>
                  <a:lnTo>
                    <a:pt x="213055" y="194310"/>
                  </a:lnTo>
                  <a:lnTo>
                    <a:pt x="213055" y="188010"/>
                  </a:lnTo>
                  <a:lnTo>
                    <a:pt x="211531" y="189230"/>
                  </a:lnTo>
                  <a:lnTo>
                    <a:pt x="209715" y="189230"/>
                  </a:lnTo>
                  <a:lnTo>
                    <a:pt x="209740" y="187960"/>
                  </a:lnTo>
                  <a:lnTo>
                    <a:pt x="209804" y="185420"/>
                  </a:lnTo>
                  <a:lnTo>
                    <a:pt x="213106" y="187960"/>
                  </a:lnTo>
                  <a:lnTo>
                    <a:pt x="213106" y="184975"/>
                  </a:lnTo>
                  <a:lnTo>
                    <a:pt x="211937" y="184150"/>
                  </a:lnTo>
                  <a:lnTo>
                    <a:pt x="211963" y="182880"/>
                  </a:lnTo>
                  <a:lnTo>
                    <a:pt x="213017" y="180340"/>
                  </a:lnTo>
                  <a:lnTo>
                    <a:pt x="214833" y="181610"/>
                  </a:lnTo>
                  <a:lnTo>
                    <a:pt x="214833" y="139649"/>
                  </a:lnTo>
                  <a:lnTo>
                    <a:pt x="213385" y="137274"/>
                  </a:lnTo>
                  <a:lnTo>
                    <a:pt x="213385" y="172720"/>
                  </a:lnTo>
                  <a:lnTo>
                    <a:pt x="212547" y="175260"/>
                  </a:lnTo>
                  <a:lnTo>
                    <a:pt x="207810" y="173990"/>
                  </a:lnTo>
                  <a:lnTo>
                    <a:pt x="207022" y="174345"/>
                  </a:lnTo>
                  <a:lnTo>
                    <a:pt x="207022" y="187960"/>
                  </a:lnTo>
                  <a:lnTo>
                    <a:pt x="205600" y="186702"/>
                  </a:lnTo>
                  <a:lnTo>
                    <a:pt x="202920" y="186702"/>
                  </a:lnTo>
                  <a:lnTo>
                    <a:pt x="203390" y="185420"/>
                  </a:lnTo>
                  <a:lnTo>
                    <a:pt x="203847" y="184150"/>
                  </a:lnTo>
                  <a:lnTo>
                    <a:pt x="205244" y="185420"/>
                  </a:lnTo>
                  <a:lnTo>
                    <a:pt x="206616" y="185420"/>
                  </a:lnTo>
                  <a:lnTo>
                    <a:pt x="207022" y="187960"/>
                  </a:lnTo>
                  <a:lnTo>
                    <a:pt x="207022" y="174345"/>
                  </a:lnTo>
                  <a:lnTo>
                    <a:pt x="202018" y="176530"/>
                  </a:lnTo>
                  <a:lnTo>
                    <a:pt x="197523" y="179070"/>
                  </a:lnTo>
                  <a:lnTo>
                    <a:pt x="198742" y="181610"/>
                  </a:lnTo>
                  <a:lnTo>
                    <a:pt x="200342" y="184150"/>
                  </a:lnTo>
                  <a:lnTo>
                    <a:pt x="201612" y="184150"/>
                  </a:lnTo>
                  <a:lnTo>
                    <a:pt x="202717" y="184150"/>
                  </a:lnTo>
                  <a:lnTo>
                    <a:pt x="203301" y="185420"/>
                  </a:lnTo>
                  <a:lnTo>
                    <a:pt x="201396" y="185420"/>
                  </a:lnTo>
                  <a:lnTo>
                    <a:pt x="201612" y="184150"/>
                  </a:lnTo>
                  <a:lnTo>
                    <a:pt x="200761" y="185420"/>
                  </a:lnTo>
                  <a:lnTo>
                    <a:pt x="200456" y="187960"/>
                  </a:lnTo>
                  <a:lnTo>
                    <a:pt x="198920" y="185420"/>
                  </a:lnTo>
                  <a:lnTo>
                    <a:pt x="199415" y="185420"/>
                  </a:lnTo>
                  <a:lnTo>
                    <a:pt x="199351" y="184150"/>
                  </a:lnTo>
                  <a:lnTo>
                    <a:pt x="200037" y="184150"/>
                  </a:lnTo>
                  <a:lnTo>
                    <a:pt x="196926" y="182880"/>
                  </a:lnTo>
                  <a:lnTo>
                    <a:pt x="193649" y="181610"/>
                  </a:lnTo>
                  <a:lnTo>
                    <a:pt x="191223" y="179070"/>
                  </a:lnTo>
                  <a:lnTo>
                    <a:pt x="196202" y="176530"/>
                  </a:lnTo>
                  <a:lnTo>
                    <a:pt x="200545" y="173990"/>
                  </a:lnTo>
                  <a:lnTo>
                    <a:pt x="207060" y="172720"/>
                  </a:lnTo>
                  <a:lnTo>
                    <a:pt x="213385" y="172720"/>
                  </a:lnTo>
                  <a:lnTo>
                    <a:pt x="213385" y="137274"/>
                  </a:lnTo>
                  <a:lnTo>
                    <a:pt x="212547" y="135890"/>
                  </a:lnTo>
                  <a:lnTo>
                    <a:pt x="211277" y="133794"/>
                  </a:lnTo>
                  <a:lnTo>
                    <a:pt x="211340" y="134620"/>
                  </a:lnTo>
                  <a:lnTo>
                    <a:pt x="209842" y="134620"/>
                  </a:lnTo>
                  <a:lnTo>
                    <a:pt x="209842" y="143510"/>
                  </a:lnTo>
                  <a:lnTo>
                    <a:pt x="208483" y="143510"/>
                  </a:lnTo>
                  <a:lnTo>
                    <a:pt x="208026" y="142240"/>
                  </a:lnTo>
                  <a:lnTo>
                    <a:pt x="209372" y="140970"/>
                  </a:lnTo>
                  <a:lnTo>
                    <a:pt x="209842" y="143510"/>
                  </a:lnTo>
                  <a:lnTo>
                    <a:pt x="209842" y="134620"/>
                  </a:lnTo>
                  <a:lnTo>
                    <a:pt x="208927" y="134620"/>
                  </a:lnTo>
                  <a:lnTo>
                    <a:pt x="209080" y="135890"/>
                  </a:lnTo>
                  <a:lnTo>
                    <a:pt x="207352" y="135890"/>
                  </a:lnTo>
                  <a:lnTo>
                    <a:pt x="207352" y="166370"/>
                  </a:lnTo>
                  <a:lnTo>
                    <a:pt x="204622" y="171450"/>
                  </a:lnTo>
                  <a:lnTo>
                    <a:pt x="201955" y="170180"/>
                  </a:lnTo>
                  <a:lnTo>
                    <a:pt x="201625" y="168910"/>
                  </a:lnTo>
                  <a:lnTo>
                    <a:pt x="203517" y="167640"/>
                  </a:lnTo>
                  <a:lnTo>
                    <a:pt x="203720" y="166370"/>
                  </a:lnTo>
                  <a:lnTo>
                    <a:pt x="207352" y="166370"/>
                  </a:lnTo>
                  <a:lnTo>
                    <a:pt x="207352" y="135890"/>
                  </a:lnTo>
                  <a:lnTo>
                    <a:pt x="206641" y="135890"/>
                  </a:lnTo>
                  <a:lnTo>
                    <a:pt x="206451" y="134620"/>
                  </a:lnTo>
                  <a:lnTo>
                    <a:pt x="206273" y="133350"/>
                  </a:lnTo>
                  <a:lnTo>
                    <a:pt x="207010" y="132080"/>
                  </a:lnTo>
                  <a:lnTo>
                    <a:pt x="208851" y="130810"/>
                  </a:lnTo>
                  <a:lnTo>
                    <a:pt x="208749" y="134620"/>
                  </a:lnTo>
                  <a:lnTo>
                    <a:pt x="210591" y="132664"/>
                  </a:lnTo>
                  <a:lnTo>
                    <a:pt x="209461" y="130810"/>
                  </a:lnTo>
                  <a:lnTo>
                    <a:pt x="207137" y="127000"/>
                  </a:lnTo>
                  <a:lnTo>
                    <a:pt x="204812" y="123190"/>
                  </a:lnTo>
                  <a:lnTo>
                    <a:pt x="206336" y="116840"/>
                  </a:lnTo>
                  <a:lnTo>
                    <a:pt x="205371" y="116840"/>
                  </a:lnTo>
                  <a:lnTo>
                    <a:pt x="204711" y="115570"/>
                  </a:lnTo>
                  <a:lnTo>
                    <a:pt x="204571" y="115303"/>
                  </a:lnTo>
                  <a:lnTo>
                    <a:pt x="204571" y="160020"/>
                  </a:lnTo>
                  <a:lnTo>
                    <a:pt x="203225" y="161290"/>
                  </a:lnTo>
                  <a:lnTo>
                    <a:pt x="202768" y="160020"/>
                  </a:lnTo>
                  <a:lnTo>
                    <a:pt x="204114" y="158750"/>
                  </a:lnTo>
                  <a:lnTo>
                    <a:pt x="204571" y="160020"/>
                  </a:lnTo>
                  <a:lnTo>
                    <a:pt x="204571" y="115303"/>
                  </a:lnTo>
                  <a:lnTo>
                    <a:pt x="204050" y="114300"/>
                  </a:lnTo>
                  <a:lnTo>
                    <a:pt x="206641" y="114300"/>
                  </a:lnTo>
                  <a:lnTo>
                    <a:pt x="206463" y="113030"/>
                  </a:lnTo>
                  <a:lnTo>
                    <a:pt x="207276" y="113030"/>
                  </a:lnTo>
                  <a:lnTo>
                    <a:pt x="208381" y="109220"/>
                  </a:lnTo>
                  <a:lnTo>
                    <a:pt x="209486" y="105410"/>
                  </a:lnTo>
                  <a:lnTo>
                    <a:pt x="205105" y="97790"/>
                  </a:lnTo>
                  <a:lnTo>
                    <a:pt x="204000" y="95872"/>
                  </a:lnTo>
                  <a:lnTo>
                    <a:pt x="204000" y="104140"/>
                  </a:lnTo>
                  <a:lnTo>
                    <a:pt x="203873" y="107950"/>
                  </a:lnTo>
                  <a:lnTo>
                    <a:pt x="203581" y="109220"/>
                  </a:lnTo>
                  <a:lnTo>
                    <a:pt x="203250" y="109220"/>
                  </a:lnTo>
                  <a:lnTo>
                    <a:pt x="203250" y="119380"/>
                  </a:lnTo>
                  <a:lnTo>
                    <a:pt x="202311" y="121767"/>
                  </a:lnTo>
                  <a:lnTo>
                    <a:pt x="202311" y="158750"/>
                  </a:lnTo>
                  <a:lnTo>
                    <a:pt x="201866" y="158750"/>
                  </a:lnTo>
                  <a:lnTo>
                    <a:pt x="200520" y="160020"/>
                  </a:lnTo>
                  <a:lnTo>
                    <a:pt x="200456" y="158750"/>
                  </a:lnTo>
                  <a:lnTo>
                    <a:pt x="199618" y="158750"/>
                  </a:lnTo>
                  <a:lnTo>
                    <a:pt x="199364" y="158051"/>
                  </a:lnTo>
                  <a:lnTo>
                    <a:pt x="199364" y="161290"/>
                  </a:lnTo>
                  <a:lnTo>
                    <a:pt x="198526" y="162560"/>
                  </a:lnTo>
                  <a:lnTo>
                    <a:pt x="196532" y="163830"/>
                  </a:lnTo>
                  <a:lnTo>
                    <a:pt x="195541" y="161290"/>
                  </a:lnTo>
                  <a:lnTo>
                    <a:pt x="196265" y="160020"/>
                  </a:lnTo>
                  <a:lnTo>
                    <a:pt x="197637" y="160020"/>
                  </a:lnTo>
                  <a:lnTo>
                    <a:pt x="199364" y="161290"/>
                  </a:lnTo>
                  <a:lnTo>
                    <a:pt x="199364" y="158051"/>
                  </a:lnTo>
                  <a:lnTo>
                    <a:pt x="199161" y="157480"/>
                  </a:lnTo>
                  <a:lnTo>
                    <a:pt x="199605" y="157480"/>
                  </a:lnTo>
                  <a:lnTo>
                    <a:pt x="200952" y="156210"/>
                  </a:lnTo>
                  <a:lnTo>
                    <a:pt x="201015" y="157480"/>
                  </a:lnTo>
                  <a:lnTo>
                    <a:pt x="201853" y="157480"/>
                  </a:lnTo>
                  <a:lnTo>
                    <a:pt x="202311" y="158750"/>
                  </a:lnTo>
                  <a:lnTo>
                    <a:pt x="202311" y="121767"/>
                  </a:lnTo>
                  <a:lnTo>
                    <a:pt x="202247" y="121920"/>
                  </a:lnTo>
                  <a:lnTo>
                    <a:pt x="202158" y="123190"/>
                  </a:lnTo>
                  <a:lnTo>
                    <a:pt x="200469" y="127000"/>
                  </a:lnTo>
                  <a:lnTo>
                    <a:pt x="198704" y="125730"/>
                  </a:lnTo>
                  <a:lnTo>
                    <a:pt x="198628" y="124460"/>
                  </a:lnTo>
                  <a:lnTo>
                    <a:pt x="199517" y="124460"/>
                  </a:lnTo>
                  <a:lnTo>
                    <a:pt x="199351" y="123190"/>
                  </a:lnTo>
                  <a:lnTo>
                    <a:pt x="202158" y="123190"/>
                  </a:lnTo>
                  <a:lnTo>
                    <a:pt x="202158" y="121856"/>
                  </a:lnTo>
                  <a:lnTo>
                    <a:pt x="200672" y="120650"/>
                  </a:lnTo>
                  <a:lnTo>
                    <a:pt x="199872" y="119380"/>
                  </a:lnTo>
                  <a:lnTo>
                    <a:pt x="200863" y="118110"/>
                  </a:lnTo>
                  <a:lnTo>
                    <a:pt x="202679" y="118110"/>
                  </a:lnTo>
                  <a:lnTo>
                    <a:pt x="203250" y="119380"/>
                  </a:lnTo>
                  <a:lnTo>
                    <a:pt x="203250" y="109220"/>
                  </a:lnTo>
                  <a:lnTo>
                    <a:pt x="201498" y="109220"/>
                  </a:lnTo>
                  <a:lnTo>
                    <a:pt x="201091" y="108889"/>
                  </a:lnTo>
                  <a:lnTo>
                    <a:pt x="201091" y="115570"/>
                  </a:lnTo>
                  <a:lnTo>
                    <a:pt x="200698" y="116840"/>
                  </a:lnTo>
                  <a:lnTo>
                    <a:pt x="199529" y="116840"/>
                  </a:lnTo>
                  <a:lnTo>
                    <a:pt x="199923" y="115570"/>
                  </a:lnTo>
                  <a:lnTo>
                    <a:pt x="201091" y="115570"/>
                  </a:lnTo>
                  <a:lnTo>
                    <a:pt x="201091" y="108889"/>
                  </a:lnTo>
                  <a:lnTo>
                    <a:pt x="198462" y="106680"/>
                  </a:lnTo>
                  <a:lnTo>
                    <a:pt x="202311" y="104140"/>
                  </a:lnTo>
                  <a:lnTo>
                    <a:pt x="201434" y="100330"/>
                  </a:lnTo>
                  <a:lnTo>
                    <a:pt x="201701" y="100126"/>
                  </a:lnTo>
                  <a:lnTo>
                    <a:pt x="201561" y="99060"/>
                  </a:lnTo>
                  <a:lnTo>
                    <a:pt x="201180" y="97790"/>
                  </a:lnTo>
                  <a:lnTo>
                    <a:pt x="202641" y="97790"/>
                  </a:lnTo>
                  <a:lnTo>
                    <a:pt x="202984" y="99060"/>
                  </a:lnTo>
                  <a:lnTo>
                    <a:pt x="202552" y="99060"/>
                  </a:lnTo>
                  <a:lnTo>
                    <a:pt x="202018" y="99872"/>
                  </a:lnTo>
                  <a:lnTo>
                    <a:pt x="203060" y="99060"/>
                  </a:lnTo>
                  <a:lnTo>
                    <a:pt x="204000" y="104140"/>
                  </a:lnTo>
                  <a:lnTo>
                    <a:pt x="204000" y="95872"/>
                  </a:lnTo>
                  <a:lnTo>
                    <a:pt x="200723" y="90170"/>
                  </a:lnTo>
                  <a:lnTo>
                    <a:pt x="199923" y="88900"/>
                  </a:lnTo>
                  <a:lnTo>
                    <a:pt x="199047" y="88900"/>
                  </a:lnTo>
                  <a:lnTo>
                    <a:pt x="198589" y="87630"/>
                  </a:lnTo>
                  <a:lnTo>
                    <a:pt x="199377" y="87630"/>
                  </a:lnTo>
                  <a:lnTo>
                    <a:pt x="196913" y="83362"/>
                  </a:lnTo>
                  <a:lnTo>
                    <a:pt x="196913" y="143510"/>
                  </a:lnTo>
                  <a:lnTo>
                    <a:pt x="196113" y="144780"/>
                  </a:lnTo>
                  <a:lnTo>
                    <a:pt x="196367" y="144780"/>
                  </a:lnTo>
                  <a:lnTo>
                    <a:pt x="195021" y="146050"/>
                  </a:lnTo>
                  <a:lnTo>
                    <a:pt x="195008" y="153670"/>
                  </a:lnTo>
                  <a:lnTo>
                    <a:pt x="194779" y="156210"/>
                  </a:lnTo>
                  <a:lnTo>
                    <a:pt x="193535" y="156210"/>
                  </a:lnTo>
                  <a:lnTo>
                    <a:pt x="194754" y="158750"/>
                  </a:lnTo>
                  <a:lnTo>
                    <a:pt x="193865" y="160020"/>
                  </a:lnTo>
                  <a:lnTo>
                    <a:pt x="193802" y="161290"/>
                  </a:lnTo>
                  <a:lnTo>
                    <a:pt x="193548" y="161290"/>
                  </a:lnTo>
                  <a:lnTo>
                    <a:pt x="193548" y="171729"/>
                  </a:lnTo>
                  <a:lnTo>
                    <a:pt x="192519" y="173990"/>
                  </a:lnTo>
                  <a:lnTo>
                    <a:pt x="190119" y="172758"/>
                  </a:lnTo>
                  <a:lnTo>
                    <a:pt x="190119" y="179070"/>
                  </a:lnTo>
                  <a:lnTo>
                    <a:pt x="189750" y="181610"/>
                  </a:lnTo>
                  <a:lnTo>
                    <a:pt x="187464" y="179527"/>
                  </a:lnTo>
                  <a:lnTo>
                    <a:pt x="188125" y="179070"/>
                  </a:lnTo>
                  <a:lnTo>
                    <a:pt x="186982" y="178295"/>
                  </a:lnTo>
                  <a:lnTo>
                    <a:pt x="186982" y="181610"/>
                  </a:lnTo>
                  <a:lnTo>
                    <a:pt x="184404" y="181610"/>
                  </a:lnTo>
                  <a:lnTo>
                    <a:pt x="186969" y="179870"/>
                  </a:lnTo>
                  <a:lnTo>
                    <a:pt x="186982" y="181610"/>
                  </a:lnTo>
                  <a:lnTo>
                    <a:pt x="186982" y="178295"/>
                  </a:lnTo>
                  <a:lnTo>
                    <a:pt x="186270" y="177800"/>
                  </a:lnTo>
                  <a:lnTo>
                    <a:pt x="188214" y="176530"/>
                  </a:lnTo>
                  <a:lnTo>
                    <a:pt x="189534" y="177800"/>
                  </a:lnTo>
                  <a:lnTo>
                    <a:pt x="190119" y="179070"/>
                  </a:lnTo>
                  <a:lnTo>
                    <a:pt x="190119" y="172758"/>
                  </a:lnTo>
                  <a:lnTo>
                    <a:pt x="189382" y="171450"/>
                  </a:lnTo>
                  <a:lnTo>
                    <a:pt x="190411" y="170180"/>
                  </a:lnTo>
                  <a:lnTo>
                    <a:pt x="190258" y="168910"/>
                  </a:lnTo>
                  <a:lnTo>
                    <a:pt x="191922" y="167640"/>
                  </a:lnTo>
                  <a:lnTo>
                    <a:pt x="192062" y="170180"/>
                  </a:lnTo>
                  <a:lnTo>
                    <a:pt x="193408" y="168910"/>
                  </a:lnTo>
                  <a:lnTo>
                    <a:pt x="193535" y="170180"/>
                  </a:lnTo>
                  <a:lnTo>
                    <a:pt x="193548" y="171729"/>
                  </a:lnTo>
                  <a:lnTo>
                    <a:pt x="193548" y="161290"/>
                  </a:lnTo>
                  <a:lnTo>
                    <a:pt x="190652" y="161290"/>
                  </a:lnTo>
                  <a:lnTo>
                    <a:pt x="189268" y="158750"/>
                  </a:lnTo>
                  <a:lnTo>
                    <a:pt x="194525" y="158750"/>
                  </a:lnTo>
                  <a:lnTo>
                    <a:pt x="192849" y="154940"/>
                  </a:lnTo>
                  <a:lnTo>
                    <a:pt x="195008" y="153670"/>
                  </a:lnTo>
                  <a:lnTo>
                    <a:pt x="195008" y="146024"/>
                  </a:lnTo>
                  <a:lnTo>
                    <a:pt x="194475" y="144780"/>
                  </a:lnTo>
                  <a:lnTo>
                    <a:pt x="195275" y="144780"/>
                  </a:lnTo>
                  <a:lnTo>
                    <a:pt x="195008" y="143510"/>
                  </a:lnTo>
                  <a:lnTo>
                    <a:pt x="196913" y="143510"/>
                  </a:lnTo>
                  <a:lnTo>
                    <a:pt x="196913" y="83362"/>
                  </a:lnTo>
                  <a:lnTo>
                    <a:pt x="194767" y="79629"/>
                  </a:lnTo>
                  <a:lnTo>
                    <a:pt x="194767" y="81280"/>
                  </a:lnTo>
                  <a:lnTo>
                    <a:pt x="192773" y="82550"/>
                  </a:lnTo>
                  <a:lnTo>
                    <a:pt x="193217" y="83820"/>
                  </a:lnTo>
                  <a:lnTo>
                    <a:pt x="191490" y="83820"/>
                  </a:lnTo>
                  <a:lnTo>
                    <a:pt x="191135" y="82550"/>
                  </a:lnTo>
                  <a:lnTo>
                    <a:pt x="190779" y="81280"/>
                  </a:lnTo>
                  <a:lnTo>
                    <a:pt x="191401" y="80010"/>
                  </a:lnTo>
                  <a:lnTo>
                    <a:pt x="193636" y="80010"/>
                  </a:lnTo>
                  <a:lnTo>
                    <a:pt x="194767" y="81280"/>
                  </a:lnTo>
                  <a:lnTo>
                    <a:pt x="194767" y="79629"/>
                  </a:lnTo>
                  <a:lnTo>
                    <a:pt x="194259" y="78740"/>
                  </a:lnTo>
                  <a:lnTo>
                    <a:pt x="189890" y="71145"/>
                  </a:lnTo>
                  <a:lnTo>
                    <a:pt x="189890" y="88900"/>
                  </a:lnTo>
                  <a:lnTo>
                    <a:pt x="188544" y="88900"/>
                  </a:lnTo>
                  <a:lnTo>
                    <a:pt x="188087" y="87630"/>
                  </a:lnTo>
                  <a:lnTo>
                    <a:pt x="189433" y="87630"/>
                  </a:lnTo>
                  <a:lnTo>
                    <a:pt x="189890" y="88900"/>
                  </a:lnTo>
                  <a:lnTo>
                    <a:pt x="189890" y="71145"/>
                  </a:lnTo>
                  <a:lnTo>
                    <a:pt x="185496" y="63500"/>
                  </a:lnTo>
                  <a:lnTo>
                    <a:pt x="185127" y="62865"/>
                  </a:lnTo>
                  <a:lnTo>
                    <a:pt x="185127" y="166370"/>
                  </a:lnTo>
                  <a:lnTo>
                    <a:pt x="184632" y="167640"/>
                  </a:lnTo>
                  <a:lnTo>
                    <a:pt x="182054" y="167640"/>
                  </a:lnTo>
                  <a:lnTo>
                    <a:pt x="180809" y="165100"/>
                  </a:lnTo>
                  <a:lnTo>
                    <a:pt x="183921" y="163830"/>
                  </a:lnTo>
                  <a:lnTo>
                    <a:pt x="184581" y="165100"/>
                  </a:lnTo>
                  <a:lnTo>
                    <a:pt x="185127" y="166370"/>
                  </a:lnTo>
                  <a:lnTo>
                    <a:pt x="185127" y="62865"/>
                  </a:lnTo>
                  <a:lnTo>
                    <a:pt x="184023" y="60960"/>
                  </a:lnTo>
                  <a:lnTo>
                    <a:pt x="181241" y="56134"/>
                  </a:lnTo>
                  <a:lnTo>
                    <a:pt x="181241" y="133350"/>
                  </a:lnTo>
                  <a:lnTo>
                    <a:pt x="179895" y="134620"/>
                  </a:lnTo>
                  <a:lnTo>
                    <a:pt x="179425" y="133350"/>
                  </a:lnTo>
                  <a:lnTo>
                    <a:pt x="180784" y="132080"/>
                  </a:lnTo>
                  <a:lnTo>
                    <a:pt x="181241" y="133350"/>
                  </a:lnTo>
                  <a:lnTo>
                    <a:pt x="181241" y="56134"/>
                  </a:lnTo>
                  <a:lnTo>
                    <a:pt x="181102" y="55880"/>
                  </a:lnTo>
                  <a:lnTo>
                    <a:pt x="179349" y="55511"/>
                  </a:lnTo>
                  <a:lnTo>
                    <a:pt x="179349" y="85090"/>
                  </a:lnTo>
                  <a:lnTo>
                    <a:pt x="178854" y="85090"/>
                  </a:lnTo>
                  <a:lnTo>
                    <a:pt x="179082" y="86360"/>
                  </a:lnTo>
                  <a:lnTo>
                    <a:pt x="178498" y="86360"/>
                  </a:lnTo>
                  <a:lnTo>
                    <a:pt x="178181" y="85090"/>
                  </a:lnTo>
                  <a:lnTo>
                    <a:pt x="177952" y="85090"/>
                  </a:lnTo>
                  <a:lnTo>
                    <a:pt x="177723" y="83820"/>
                  </a:lnTo>
                  <a:lnTo>
                    <a:pt x="178308" y="83820"/>
                  </a:lnTo>
                  <a:lnTo>
                    <a:pt x="178625" y="85090"/>
                  </a:lnTo>
                  <a:lnTo>
                    <a:pt x="179298" y="83820"/>
                  </a:lnTo>
                  <a:lnTo>
                    <a:pt x="179349" y="85090"/>
                  </a:lnTo>
                  <a:lnTo>
                    <a:pt x="179349" y="55511"/>
                  </a:lnTo>
                  <a:lnTo>
                    <a:pt x="169125" y="53365"/>
                  </a:lnTo>
                  <a:lnTo>
                    <a:pt x="169125" y="127000"/>
                  </a:lnTo>
                  <a:lnTo>
                    <a:pt x="166370" y="128270"/>
                  </a:lnTo>
                  <a:lnTo>
                    <a:pt x="165798" y="125730"/>
                  </a:lnTo>
                  <a:lnTo>
                    <a:pt x="164782" y="127000"/>
                  </a:lnTo>
                  <a:lnTo>
                    <a:pt x="165442" y="124460"/>
                  </a:lnTo>
                  <a:lnTo>
                    <a:pt x="167843" y="123190"/>
                  </a:lnTo>
                  <a:lnTo>
                    <a:pt x="169125" y="127000"/>
                  </a:lnTo>
                  <a:lnTo>
                    <a:pt x="169125" y="53365"/>
                  </a:lnTo>
                  <a:lnTo>
                    <a:pt x="167627" y="53047"/>
                  </a:lnTo>
                  <a:lnTo>
                    <a:pt x="167627" y="115570"/>
                  </a:lnTo>
                  <a:lnTo>
                    <a:pt x="167005" y="116979"/>
                  </a:lnTo>
                  <a:lnTo>
                    <a:pt x="167005" y="123190"/>
                  </a:lnTo>
                  <a:lnTo>
                    <a:pt x="165658" y="123190"/>
                  </a:lnTo>
                  <a:lnTo>
                    <a:pt x="165201" y="121920"/>
                  </a:lnTo>
                  <a:lnTo>
                    <a:pt x="166547" y="121920"/>
                  </a:lnTo>
                  <a:lnTo>
                    <a:pt x="167005" y="123190"/>
                  </a:lnTo>
                  <a:lnTo>
                    <a:pt x="167005" y="116979"/>
                  </a:lnTo>
                  <a:lnTo>
                    <a:pt x="166497" y="118110"/>
                  </a:lnTo>
                  <a:lnTo>
                    <a:pt x="164312" y="116840"/>
                  </a:lnTo>
                  <a:lnTo>
                    <a:pt x="163131" y="115570"/>
                  </a:lnTo>
                  <a:lnTo>
                    <a:pt x="162001" y="114300"/>
                  </a:lnTo>
                  <a:lnTo>
                    <a:pt x="163906" y="114300"/>
                  </a:lnTo>
                  <a:lnTo>
                    <a:pt x="163296" y="111760"/>
                  </a:lnTo>
                  <a:lnTo>
                    <a:pt x="162293" y="111760"/>
                  </a:lnTo>
                  <a:lnTo>
                    <a:pt x="161937" y="109220"/>
                  </a:lnTo>
                  <a:lnTo>
                    <a:pt x="162648" y="106680"/>
                  </a:lnTo>
                  <a:lnTo>
                    <a:pt x="161683" y="102870"/>
                  </a:lnTo>
                  <a:lnTo>
                    <a:pt x="163715" y="101600"/>
                  </a:lnTo>
                  <a:lnTo>
                    <a:pt x="162877" y="105410"/>
                  </a:lnTo>
                  <a:lnTo>
                    <a:pt x="164388" y="104140"/>
                  </a:lnTo>
                  <a:lnTo>
                    <a:pt x="163322" y="107950"/>
                  </a:lnTo>
                  <a:lnTo>
                    <a:pt x="166090" y="109220"/>
                  </a:lnTo>
                  <a:lnTo>
                    <a:pt x="165138" y="113030"/>
                  </a:lnTo>
                  <a:lnTo>
                    <a:pt x="165341" y="115570"/>
                  </a:lnTo>
                  <a:lnTo>
                    <a:pt x="167424" y="114300"/>
                  </a:lnTo>
                  <a:lnTo>
                    <a:pt x="167627" y="115570"/>
                  </a:lnTo>
                  <a:lnTo>
                    <a:pt x="167627" y="53047"/>
                  </a:lnTo>
                  <a:lnTo>
                    <a:pt x="165036" y="52501"/>
                  </a:lnTo>
                  <a:lnTo>
                    <a:pt x="165036" y="100330"/>
                  </a:lnTo>
                  <a:lnTo>
                    <a:pt x="162521" y="100330"/>
                  </a:lnTo>
                  <a:lnTo>
                    <a:pt x="162623" y="101600"/>
                  </a:lnTo>
                  <a:lnTo>
                    <a:pt x="160997" y="101600"/>
                  </a:lnTo>
                  <a:lnTo>
                    <a:pt x="159689" y="99060"/>
                  </a:lnTo>
                  <a:lnTo>
                    <a:pt x="161340" y="99060"/>
                  </a:lnTo>
                  <a:lnTo>
                    <a:pt x="161188" y="97790"/>
                  </a:lnTo>
                  <a:lnTo>
                    <a:pt x="159677" y="95250"/>
                  </a:lnTo>
                  <a:lnTo>
                    <a:pt x="159207" y="93980"/>
                  </a:lnTo>
                  <a:lnTo>
                    <a:pt x="158280" y="91440"/>
                  </a:lnTo>
                  <a:lnTo>
                    <a:pt x="162052" y="91440"/>
                  </a:lnTo>
                  <a:lnTo>
                    <a:pt x="160756" y="93980"/>
                  </a:lnTo>
                  <a:lnTo>
                    <a:pt x="162763" y="97790"/>
                  </a:lnTo>
                  <a:lnTo>
                    <a:pt x="165036" y="100330"/>
                  </a:lnTo>
                  <a:lnTo>
                    <a:pt x="165036" y="52501"/>
                  </a:lnTo>
                  <a:lnTo>
                    <a:pt x="163550" y="52184"/>
                  </a:lnTo>
                  <a:lnTo>
                    <a:pt x="163550" y="66040"/>
                  </a:lnTo>
                  <a:lnTo>
                    <a:pt x="162547" y="68580"/>
                  </a:lnTo>
                  <a:lnTo>
                    <a:pt x="160464" y="69710"/>
                  </a:lnTo>
                  <a:lnTo>
                    <a:pt x="160464" y="83820"/>
                  </a:lnTo>
                  <a:lnTo>
                    <a:pt x="159880" y="85090"/>
                  </a:lnTo>
                  <a:lnTo>
                    <a:pt x="158191" y="86360"/>
                  </a:lnTo>
                  <a:lnTo>
                    <a:pt x="157695" y="85090"/>
                  </a:lnTo>
                  <a:lnTo>
                    <a:pt x="158280" y="83820"/>
                  </a:lnTo>
                  <a:lnTo>
                    <a:pt x="159956" y="82550"/>
                  </a:lnTo>
                  <a:lnTo>
                    <a:pt x="160464" y="83820"/>
                  </a:lnTo>
                  <a:lnTo>
                    <a:pt x="160464" y="69710"/>
                  </a:lnTo>
                  <a:lnTo>
                    <a:pt x="160197" y="69850"/>
                  </a:lnTo>
                  <a:lnTo>
                    <a:pt x="160210" y="68580"/>
                  </a:lnTo>
                  <a:lnTo>
                    <a:pt x="160210" y="67310"/>
                  </a:lnTo>
                  <a:lnTo>
                    <a:pt x="160210" y="66040"/>
                  </a:lnTo>
                  <a:lnTo>
                    <a:pt x="158267" y="67310"/>
                  </a:lnTo>
                  <a:lnTo>
                    <a:pt x="157873" y="66040"/>
                  </a:lnTo>
                  <a:lnTo>
                    <a:pt x="157467" y="64770"/>
                  </a:lnTo>
                  <a:lnTo>
                    <a:pt x="160693" y="64770"/>
                  </a:lnTo>
                  <a:lnTo>
                    <a:pt x="159372" y="63500"/>
                  </a:lnTo>
                  <a:lnTo>
                    <a:pt x="162280" y="63500"/>
                  </a:lnTo>
                  <a:lnTo>
                    <a:pt x="163550" y="66040"/>
                  </a:lnTo>
                  <a:lnTo>
                    <a:pt x="163550" y="52184"/>
                  </a:lnTo>
                  <a:lnTo>
                    <a:pt x="163017" y="52070"/>
                  </a:lnTo>
                  <a:lnTo>
                    <a:pt x="160489" y="48260"/>
                  </a:lnTo>
                  <a:lnTo>
                    <a:pt x="159639" y="46990"/>
                  </a:lnTo>
                  <a:lnTo>
                    <a:pt x="157302" y="43472"/>
                  </a:lnTo>
                  <a:lnTo>
                    <a:pt x="157302" y="57150"/>
                  </a:lnTo>
                  <a:lnTo>
                    <a:pt x="156616" y="57150"/>
                  </a:lnTo>
                  <a:lnTo>
                    <a:pt x="156616" y="138430"/>
                  </a:lnTo>
                  <a:lnTo>
                    <a:pt x="154101" y="139700"/>
                  </a:lnTo>
                  <a:lnTo>
                    <a:pt x="151714" y="134620"/>
                  </a:lnTo>
                  <a:lnTo>
                    <a:pt x="152476" y="133350"/>
                  </a:lnTo>
                  <a:lnTo>
                    <a:pt x="152793" y="132969"/>
                  </a:lnTo>
                  <a:lnTo>
                    <a:pt x="150444" y="132080"/>
                  </a:lnTo>
                  <a:lnTo>
                    <a:pt x="150152" y="130810"/>
                  </a:lnTo>
                  <a:lnTo>
                    <a:pt x="151777" y="129540"/>
                  </a:lnTo>
                  <a:lnTo>
                    <a:pt x="152438" y="128270"/>
                  </a:lnTo>
                  <a:lnTo>
                    <a:pt x="151142" y="127000"/>
                  </a:lnTo>
                  <a:lnTo>
                    <a:pt x="146672" y="125730"/>
                  </a:lnTo>
                  <a:lnTo>
                    <a:pt x="147904" y="121920"/>
                  </a:lnTo>
                  <a:lnTo>
                    <a:pt x="149275" y="123190"/>
                  </a:lnTo>
                  <a:lnTo>
                    <a:pt x="152222" y="123190"/>
                  </a:lnTo>
                  <a:lnTo>
                    <a:pt x="152590" y="124460"/>
                  </a:lnTo>
                  <a:lnTo>
                    <a:pt x="152615" y="127000"/>
                  </a:lnTo>
                  <a:lnTo>
                    <a:pt x="154228" y="128270"/>
                  </a:lnTo>
                  <a:lnTo>
                    <a:pt x="153568" y="128270"/>
                  </a:lnTo>
                  <a:lnTo>
                    <a:pt x="153339" y="129540"/>
                  </a:lnTo>
                  <a:lnTo>
                    <a:pt x="153035" y="130810"/>
                  </a:lnTo>
                  <a:lnTo>
                    <a:pt x="153441" y="132143"/>
                  </a:lnTo>
                  <a:lnTo>
                    <a:pt x="153847" y="133350"/>
                  </a:lnTo>
                  <a:lnTo>
                    <a:pt x="154724" y="133350"/>
                  </a:lnTo>
                  <a:lnTo>
                    <a:pt x="154800" y="135890"/>
                  </a:lnTo>
                  <a:lnTo>
                    <a:pt x="156616" y="138430"/>
                  </a:lnTo>
                  <a:lnTo>
                    <a:pt x="156616" y="57150"/>
                  </a:lnTo>
                  <a:lnTo>
                    <a:pt x="155956" y="57150"/>
                  </a:lnTo>
                  <a:lnTo>
                    <a:pt x="155498" y="55880"/>
                  </a:lnTo>
                  <a:lnTo>
                    <a:pt x="156845" y="55880"/>
                  </a:lnTo>
                  <a:lnTo>
                    <a:pt x="157302" y="57150"/>
                  </a:lnTo>
                  <a:lnTo>
                    <a:pt x="157302" y="43472"/>
                  </a:lnTo>
                  <a:lnTo>
                    <a:pt x="157111" y="43180"/>
                  </a:lnTo>
                  <a:lnTo>
                    <a:pt x="156273" y="41910"/>
                  </a:lnTo>
                  <a:lnTo>
                    <a:pt x="154787" y="39370"/>
                  </a:lnTo>
                  <a:lnTo>
                    <a:pt x="152565" y="35560"/>
                  </a:lnTo>
                  <a:lnTo>
                    <a:pt x="151866" y="34366"/>
                  </a:lnTo>
                  <a:lnTo>
                    <a:pt x="151866" y="119380"/>
                  </a:lnTo>
                  <a:lnTo>
                    <a:pt x="149453" y="120650"/>
                  </a:lnTo>
                  <a:lnTo>
                    <a:pt x="148374" y="114300"/>
                  </a:lnTo>
                  <a:lnTo>
                    <a:pt x="147726" y="110490"/>
                  </a:lnTo>
                  <a:lnTo>
                    <a:pt x="142646" y="104140"/>
                  </a:lnTo>
                  <a:lnTo>
                    <a:pt x="142875" y="101600"/>
                  </a:lnTo>
                  <a:lnTo>
                    <a:pt x="143319" y="96520"/>
                  </a:lnTo>
                  <a:lnTo>
                    <a:pt x="143433" y="95250"/>
                  </a:lnTo>
                  <a:lnTo>
                    <a:pt x="144843" y="96520"/>
                  </a:lnTo>
                  <a:lnTo>
                    <a:pt x="145237" y="96520"/>
                  </a:lnTo>
                  <a:lnTo>
                    <a:pt x="145338" y="101600"/>
                  </a:lnTo>
                  <a:lnTo>
                    <a:pt x="149034" y="106680"/>
                  </a:lnTo>
                  <a:lnTo>
                    <a:pt x="150266" y="114300"/>
                  </a:lnTo>
                  <a:lnTo>
                    <a:pt x="149910" y="115570"/>
                  </a:lnTo>
                  <a:lnTo>
                    <a:pt x="149860" y="118110"/>
                  </a:lnTo>
                  <a:lnTo>
                    <a:pt x="151866" y="119380"/>
                  </a:lnTo>
                  <a:lnTo>
                    <a:pt x="151866" y="34366"/>
                  </a:lnTo>
                  <a:lnTo>
                    <a:pt x="151079" y="33020"/>
                  </a:lnTo>
                  <a:lnTo>
                    <a:pt x="150863" y="34290"/>
                  </a:lnTo>
                  <a:lnTo>
                    <a:pt x="151066" y="34290"/>
                  </a:lnTo>
                  <a:lnTo>
                    <a:pt x="150926" y="34442"/>
                  </a:lnTo>
                  <a:lnTo>
                    <a:pt x="150926" y="76200"/>
                  </a:lnTo>
                  <a:lnTo>
                    <a:pt x="150634" y="77470"/>
                  </a:lnTo>
                  <a:lnTo>
                    <a:pt x="149656" y="78740"/>
                  </a:lnTo>
                  <a:lnTo>
                    <a:pt x="148463" y="77470"/>
                  </a:lnTo>
                  <a:lnTo>
                    <a:pt x="148120" y="76200"/>
                  </a:lnTo>
                  <a:lnTo>
                    <a:pt x="149733" y="74930"/>
                  </a:lnTo>
                  <a:lnTo>
                    <a:pt x="150926" y="76200"/>
                  </a:lnTo>
                  <a:lnTo>
                    <a:pt x="150926" y="34442"/>
                  </a:lnTo>
                  <a:lnTo>
                    <a:pt x="149898" y="35560"/>
                  </a:lnTo>
                  <a:lnTo>
                    <a:pt x="149364" y="34290"/>
                  </a:lnTo>
                  <a:lnTo>
                    <a:pt x="148145" y="35560"/>
                  </a:lnTo>
                  <a:lnTo>
                    <a:pt x="147764" y="34290"/>
                  </a:lnTo>
                  <a:lnTo>
                    <a:pt x="147370" y="33020"/>
                  </a:lnTo>
                  <a:lnTo>
                    <a:pt x="147955" y="31750"/>
                  </a:lnTo>
                  <a:lnTo>
                    <a:pt x="149174" y="30480"/>
                  </a:lnTo>
                  <a:lnTo>
                    <a:pt x="147637" y="27940"/>
                  </a:lnTo>
                  <a:lnTo>
                    <a:pt x="146875" y="26670"/>
                  </a:lnTo>
                  <a:lnTo>
                    <a:pt x="145681" y="25400"/>
                  </a:lnTo>
                  <a:lnTo>
                    <a:pt x="144767" y="24523"/>
                  </a:lnTo>
                  <a:lnTo>
                    <a:pt x="144767" y="92710"/>
                  </a:lnTo>
                  <a:lnTo>
                    <a:pt x="144157" y="92710"/>
                  </a:lnTo>
                  <a:lnTo>
                    <a:pt x="144221" y="93980"/>
                  </a:lnTo>
                  <a:lnTo>
                    <a:pt x="142074" y="93980"/>
                  </a:lnTo>
                  <a:lnTo>
                    <a:pt x="141617" y="92710"/>
                  </a:lnTo>
                  <a:lnTo>
                    <a:pt x="142227" y="92710"/>
                  </a:lnTo>
                  <a:lnTo>
                    <a:pt x="142062" y="91440"/>
                  </a:lnTo>
                  <a:lnTo>
                    <a:pt x="144310" y="91440"/>
                  </a:lnTo>
                  <a:lnTo>
                    <a:pt x="144767" y="92710"/>
                  </a:lnTo>
                  <a:lnTo>
                    <a:pt x="144767" y="24523"/>
                  </a:lnTo>
                  <a:lnTo>
                    <a:pt x="144373" y="24130"/>
                  </a:lnTo>
                  <a:lnTo>
                    <a:pt x="143306" y="23101"/>
                  </a:lnTo>
                  <a:lnTo>
                    <a:pt x="143306" y="85090"/>
                  </a:lnTo>
                  <a:lnTo>
                    <a:pt x="140665" y="85090"/>
                  </a:lnTo>
                  <a:lnTo>
                    <a:pt x="140538" y="85026"/>
                  </a:lnTo>
                  <a:lnTo>
                    <a:pt x="140538" y="113030"/>
                  </a:lnTo>
                  <a:lnTo>
                    <a:pt x="139560" y="114300"/>
                  </a:lnTo>
                  <a:lnTo>
                    <a:pt x="137731" y="114300"/>
                  </a:lnTo>
                  <a:lnTo>
                    <a:pt x="136969" y="113030"/>
                  </a:lnTo>
                  <a:lnTo>
                    <a:pt x="137579" y="111760"/>
                  </a:lnTo>
                  <a:lnTo>
                    <a:pt x="138506" y="110490"/>
                  </a:lnTo>
                  <a:lnTo>
                    <a:pt x="138861" y="111760"/>
                  </a:lnTo>
                  <a:lnTo>
                    <a:pt x="139725" y="111760"/>
                  </a:lnTo>
                  <a:lnTo>
                    <a:pt x="140538" y="113030"/>
                  </a:lnTo>
                  <a:lnTo>
                    <a:pt x="140538" y="85026"/>
                  </a:lnTo>
                  <a:lnTo>
                    <a:pt x="138201" y="83858"/>
                  </a:lnTo>
                  <a:lnTo>
                    <a:pt x="138201" y="101600"/>
                  </a:lnTo>
                  <a:lnTo>
                    <a:pt x="133858" y="101600"/>
                  </a:lnTo>
                  <a:lnTo>
                    <a:pt x="135051" y="100330"/>
                  </a:lnTo>
                  <a:lnTo>
                    <a:pt x="136258" y="99060"/>
                  </a:lnTo>
                  <a:lnTo>
                    <a:pt x="135813" y="97790"/>
                  </a:lnTo>
                  <a:lnTo>
                    <a:pt x="137960" y="96520"/>
                  </a:lnTo>
                  <a:lnTo>
                    <a:pt x="138201" y="101600"/>
                  </a:lnTo>
                  <a:lnTo>
                    <a:pt x="138201" y="83858"/>
                  </a:lnTo>
                  <a:lnTo>
                    <a:pt x="138645" y="82550"/>
                  </a:lnTo>
                  <a:lnTo>
                    <a:pt x="139153" y="81280"/>
                  </a:lnTo>
                  <a:lnTo>
                    <a:pt x="139674" y="80010"/>
                  </a:lnTo>
                  <a:lnTo>
                    <a:pt x="142201" y="81280"/>
                  </a:lnTo>
                  <a:lnTo>
                    <a:pt x="141528" y="82550"/>
                  </a:lnTo>
                  <a:lnTo>
                    <a:pt x="143306" y="85090"/>
                  </a:lnTo>
                  <a:lnTo>
                    <a:pt x="143306" y="23101"/>
                  </a:lnTo>
                  <a:lnTo>
                    <a:pt x="140423" y="20320"/>
                  </a:lnTo>
                  <a:lnTo>
                    <a:pt x="138760" y="19253"/>
                  </a:lnTo>
                  <a:lnTo>
                    <a:pt x="138760" y="71120"/>
                  </a:lnTo>
                  <a:lnTo>
                    <a:pt x="137414" y="71120"/>
                  </a:lnTo>
                  <a:lnTo>
                    <a:pt x="136728" y="69850"/>
                  </a:lnTo>
                  <a:lnTo>
                    <a:pt x="137744" y="68580"/>
                  </a:lnTo>
                  <a:lnTo>
                    <a:pt x="138099" y="69850"/>
                  </a:lnTo>
                  <a:lnTo>
                    <a:pt x="138531" y="69850"/>
                  </a:lnTo>
                  <a:lnTo>
                    <a:pt x="138760" y="71120"/>
                  </a:lnTo>
                  <a:lnTo>
                    <a:pt x="138760" y="19253"/>
                  </a:lnTo>
                  <a:lnTo>
                    <a:pt x="137388" y="18364"/>
                  </a:lnTo>
                  <a:lnTo>
                    <a:pt x="137388" y="36830"/>
                  </a:lnTo>
                  <a:lnTo>
                    <a:pt x="135953" y="38392"/>
                  </a:lnTo>
                  <a:lnTo>
                    <a:pt x="135953" y="57150"/>
                  </a:lnTo>
                  <a:lnTo>
                    <a:pt x="135534" y="57150"/>
                  </a:lnTo>
                  <a:lnTo>
                    <a:pt x="135534" y="90170"/>
                  </a:lnTo>
                  <a:lnTo>
                    <a:pt x="133286" y="90170"/>
                  </a:lnTo>
                  <a:lnTo>
                    <a:pt x="132994" y="86360"/>
                  </a:lnTo>
                  <a:lnTo>
                    <a:pt x="132816" y="86207"/>
                  </a:lnTo>
                  <a:lnTo>
                    <a:pt x="132816" y="101600"/>
                  </a:lnTo>
                  <a:lnTo>
                    <a:pt x="131800" y="104140"/>
                  </a:lnTo>
                  <a:lnTo>
                    <a:pt x="130238" y="102870"/>
                  </a:lnTo>
                  <a:lnTo>
                    <a:pt x="129425" y="101600"/>
                  </a:lnTo>
                  <a:lnTo>
                    <a:pt x="130416" y="100330"/>
                  </a:lnTo>
                  <a:lnTo>
                    <a:pt x="132232" y="100330"/>
                  </a:lnTo>
                  <a:lnTo>
                    <a:pt x="132816" y="101600"/>
                  </a:lnTo>
                  <a:lnTo>
                    <a:pt x="132816" y="86207"/>
                  </a:lnTo>
                  <a:lnTo>
                    <a:pt x="131572" y="85090"/>
                  </a:lnTo>
                  <a:lnTo>
                    <a:pt x="131660" y="83820"/>
                  </a:lnTo>
                  <a:lnTo>
                    <a:pt x="133553" y="82550"/>
                  </a:lnTo>
                  <a:lnTo>
                    <a:pt x="133832" y="86360"/>
                  </a:lnTo>
                  <a:lnTo>
                    <a:pt x="134467" y="86360"/>
                  </a:lnTo>
                  <a:lnTo>
                    <a:pt x="133718" y="87630"/>
                  </a:lnTo>
                  <a:lnTo>
                    <a:pt x="133972" y="88900"/>
                  </a:lnTo>
                  <a:lnTo>
                    <a:pt x="135534" y="90170"/>
                  </a:lnTo>
                  <a:lnTo>
                    <a:pt x="135534" y="57150"/>
                  </a:lnTo>
                  <a:lnTo>
                    <a:pt x="133261" y="57150"/>
                  </a:lnTo>
                  <a:lnTo>
                    <a:pt x="132511" y="55880"/>
                  </a:lnTo>
                  <a:lnTo>
                    <a:pt x="132486" y="54610"/>
                  </a:lnTo>
                  <a:lnTo>
                    <a:pt x="132791" y="53340"/>
                  </a:lnTo>
                  <a:lnTo>
                    <a:pt x="134810" y="53340"/>
                  </a:lnTo>
                  <a:lnTo>
                    <a:pt x="135953" y="57150"/>
                  </a:lnTo>
                  <a:lnTo>
                    <a:pt x="135953" y="38392"/>
                  </a:lnTo>
                  <a:lnTo>
                    <a:pt x="135051" y="39370"/>
                  </a:lnTo>
                  <a:lnTo>
                    <a:pt x="132905" y="38100"/>
                  </a:lnTo>
                  <a:lnTo>
                    <a:pt x="132715" y="37782"/>
                  </a:lnTo>
                  <a:lnTo>
                    <a:pt x="132715" y="38100"/>
                  </a:lnTo>
                  <a:lnTo>
                    <a:pt x="132130" y="39928"/>
                  </a:lnTo>
                  <a:lnTo>
                    <a:pt x="132130" y="45720"/>
                  </a:lnTo>
                  <a:lnTo>
                    <a:pt x="131838" y="46990"/>
                  </a:lnTo>
                  <a:lnTo>
                    <a:pt x="131381" y="46990"/>
                  </a:lnTo>
                  <a:lnTo>
                    <a:pt x="131381" y="76200"/>
                  </a:lnTo>
                  <a:lnTo>
                    <a:pt x="131140" y="77470"/>
                  </a:lnTo>
                  <a:lnTo>
                    <a:pt x="131102" y="78740"/>
                  </a:lnTo>
                  <a:lnTo>
                    <a:pt x="129374" y="78740"/>
                  </a:lnTo>
                  <a:lnTo>
                    <a:pt x="128574" y="77470"/>
                  </a:lnTo>
                  <a:lnTo>
                    <a:pt x="129565" y="76200"/>
                  </a:lnTo>
                  <a:lnTo>
                    <a:pt x="131381" y="76200"/>
                  </a:lnTo>
                  <a:lnTo>
                    <a:pt x="131381" y="46990"/>
                  </a:lnTo>
                  <a:lnTo>
                    <a:pt x="131140" y="46990"/>
                  </a:lnTo>
                  <a:lnTo>
                    <a:pt x="131140" y="72390"/>
                  </a:lnTo>
                  <a:lnTo>
                    <a:pt x="129794" y="73660"/>
                  </a:lnTo>
                  <a:lnTo>
                    <a:pt x="129336" y="72390"/>
                  </a:lnTo>
                  <a:lnTo>
                    <a:pt x="130683" y="71120"/>
                  </a:lnTo>
                  <a:lnTo>
                    <a:pt x="131140" y="72390"/>
                  </a:lnTo>
                  <a:lnTo>
                    <a:pt x="131140" y="46990"/>
                  </a:lnTo>
                  <a:lnTo>
                    <a:pt x="131025" y="64770"/>
                  </a:lnTo>
                  <a:lnTo>
                    <a:pt x="127647" y="64770"/>
                  </a:lnTo>
                  <a:lnTo>
                    <a:pt x="127533" y="64490"/>
                  </a:lnTo>
                  <a:lnTo>
                    <a:pt x="127533" y="71120"/>
                  </a:lnTo>
                  <a:lnTo>
                    <a:pt x="126301" y="71970"/>
                  </a:lnTo>
                  <a:lnTo>
                    <a:pt x="126301" y="80010"/>
                  </a:lnTo>
                  <a:lnTo>
                    <a:pt x="122288" y="80010"/>
                  </a:lnTo>
                  <a:lnTo>
                    <a:pt x="121513" y="77470"/>
                  </a:lnTo>
                  <a:lnTo>
                    <a:pt x="123647" y="76200"/>
                  </a:lnTo>
                  <a:lnTo>
                    <a:pt x="124612" y="77470"/>
                  </a:lnTo>
                  <a:lnTo>
                    <a:pt x="126009" y="77470"/>
                  </a:lnTo>
                  <a:lnTo>
                    <a:pt x="126301" y="80010"/>
                  </a:lnTo>
                  <a:lnTo>
                    <a:pt x="126301" y="71970"/>
                  </a:lnTo>
                  <a:lnTo>
                    <a:pt x="125679" y="72390"/>
                  </a:lnTo>
                  <a:lnTo>
                    <a:pt x="124688" y="69850"/>
                  </a:lnTo>
                  <a:lnTo>
                    <a:pt x="125260" y="68580"/>
                  </a:lnTo>
                  <a:lnTo>
                    <a:pt x="126504" y="68580"/>
                  </a:lnTo>
                  <a:lnTo>
                    <a:pt x="127190" y="69850"/>
                  </a:lnTo>
                  <a:lnTo>
                    <a:pt x="127533" y="71120"/>
                  </a:lnTo>
                  <a:lnTo>
                    <a:pt x="127533" y="64490"/>
                  </a:lnTo>
                  <a:lnTo>
                    <a:pt x="127139" y="63500"/>
                  </a:lnTo>
                  <a:lnTo>
                    <a:pt x="126796" y="62230"/>
                  </a:lnTo>
                  <a:lnTo>
                    <a:pt x="127381" y="62230"/>
                  </a:lnTo>
                  <a:lnTo>
                    <a:pt x="128282" y="60960"/>
                  </a:lnTo>
                  <a:lnTo>
                    <a:pt x="129921" y="60960"/>
                  </a:lnTo>
                  <a:lnTo>
                    <a:pt x="129247" y="62230"/>
                  </a:lnTo>
                  <a:lnTo>
                    <a:pt x="131025" y="64770"/>
                  </a:lnTo>
                  <a:lnTo>
                    <a:pt x="131025" y="46990"/>
                  </a:lnTo>
                  <a:lnTo>
                    <a:pt x="130302" y="46990"/>
                  </a:lnTo>
                  <a:lnTo>
                    <a:pt x="129908" y="46545"/>
                  </a:lnTo>
                  <a:lnTo>
                    <a:pt x="129908" y="57150"/>
                  </a:lnTo>
                  <a:lnTo>
                    <a:pt x="129057" y="58420"/>
                  </a:lnTo>
                  <a:lnTo>
                    <a:pt x="127863" y="58420"/>
                  </a:lnTo>
                  <a:lnTo>
                    <a:pt x="128714" y="57150"/>
                  </a:lnTo>
                  <a:lnTo>
                    <a:pt x="129908" y="57150"/>
                  </a:lnTo>
                  <a:lnTo>
                    <a:pt x="129908" y="46545"/>
                  </a:lnTo>
                  <a:lnTo>
                    <a:pt x="129197" y="45745"/>
                  </a:lnTo>
                  <a:lnTo>
                    <a:pt x="129197" y="48260"/>
                  </a:lnTo>
                  <a:lnTo>
                    <a:pt x="127241" y="52070"/>
                  </a:lnTo>
                  <a:lnTo>
                    <a:pt x="125806" y="50800"/>
                  </a:lnTo>
                  <a:lnTo>
                    <a:pt x="125069" y="49530"/>
                  </a:lnTo>
                  <a:lnTo>
                    <a:pt x="127495" y="49530"/>
                  </a:lnTo>
                  <a:lnTo>
                    <a:pt x="127127" y="48260"/>
                  </a:lnTo>
                  <a:lnTo>
                    <a:pt x="129197" y="48260"/>
                  </a:lnTo>
                  <a:lnTo>
                    <a:pt x="129197" y="45745"/>
                  </a:lnTo>
                  <a:lnTo>
                    <a:pt x="127787" y="45720"/>
                  </a:lnTo>
                  <a:lnTo>
                    <a:pt x="127279" y="44450"/>
                  </a:lnTo>
                  <a:lnTo>
                    <a:pt x="129578" y="43180"/>
                  </a:lnTo>
                  <a:lnTo>
                    <a:pt x="131368" y="43180"/>
                  </a:lnTo>
                  <a:lnTo>
                    <a:pt x="132105" y="44450"/>
                  </a:lnTo>
                  <a:lnTo>
                    <a:pt x="132130" y="45720"/>
                  </a:lnTo>
                  <a:lnTo>
                    <a:pt x="132130" y="39928"/>
                  </a:lnTo>
                  <a:lnTo>
                    <a:pt x="131495" y="41910"/>
                  </a:lnTo>
                  <a:lnTo>
                    <a:pt x="129095" y="40640"/>
                  </a:lnTo>
                  <a:lnTo>
                    <a:pt x="129032" y="39370"/>
                  </a:lnTo>
                  <a:lnTo>
                    <a:pt x="129921" y="39370"/>
                  </a:lnTo>
                  <a:lnTo>
                    <a:pt x="129755" y="38100"/>
                  </a:lnTo>
                  <a:lnTo>
                    <a:pt x="132715" y="38100"/>
                  </a:lnTo>
                  <a:lnTo>
                    <a:pt x="132715" y="37782"/>
                  </a:lnTo>
                  <a:lnTo>
                    <a:pt x="132156" y="36830"/>
                  </a:lnTo>
                  <a:lnTo>
                    <a:pt x="134200" y="35560"/>
                  </a:lnTo>
                  <a:lnTo>
                    <a:pt x="136690" y="34290"/>
                  </a:lnTo>
                  <a:lnTo>
                    <a:pt x="137388" y="36830"/>
                  </a:lnTo>
                  <a:lnTo>
                    <a:pt x="137388" y="18364"/>
                  </a:lnTo>
                  <a:lnTo>
                    <a:pt x="135750" y="17310"/>
                  </a:lnTo>
                  <a:lnTo>
                    <a:pt x="135750" y="29210"/>
                  </a:lnTo>
                  <a:lnTo>
                    <a:pt x="133743" y="30480"/>
                  </a:lnTo>
                  <a:lnTo>
                    <a:pt x="133273" y="29210"/>
                  </a:lnTo>
                  <a:lnTo>
                    <a:pt x="135293" y="27940"/>
                  </a:lnTo>
                  <a:lnTo>
                    <a:pt x="135750" y="29210"/>
                  </a:lnTo>
                  <a:lnTo>
                    <a:pt x="135750" y="17310"/>
                  </a:lnTo>
                  <a:lnTo>
                    <a:pt x="134531" y="16510"/>
                  </a:lnTo>
                  <a:lnTo>
                    <a:pt x="131381" y="15240"/>
                  </a:lnTo>
                  <a:lnTo>
                    <a:pt x="130721" y="14973"/>
                  </a:lnTo>
                  <a:lnTo>
                    <a:pt x="130721" y="35560"/>
                  </a:lnTo>
                  <a:lnTo>
                    <a:pt x="127711" y="36830"/>
                  </a:lnTo>
                  <a:lnTo>
                    <a:pt x="126466" y="35560"/>
                  </a:lnTo>
                  <a:lnTo>
                    <a:pt x="126250" y="34290"/>
                  </a:lnTo>
                  <a:lnTo>
                    <a:pt x="126047" y="33020"/>
                  </a:lnTo>
                  <a:lnTo>
                    <a:pt x="125641" y="30480"/>
                  </a:lnTo>
                  <a:lnTo>
                    <a:pt x="125641" y="29210"/>
                  </a:lnTo>
                  <a:lnTo>
                    <a:pt x="125641" y="27940"/>
                  </a:lnTo>
                  <a:lnTo>
                    <a:pt x="126606" y="27940"/>
                  </a:lnTo>
                  <a:lnTo>
                    <a:pt x="127101" y="29210"/>
                  </a:lnTo>
                  <a:lnTo>
                    <a:pt x="128117" y="29210"/>
                  </a:lnTo>
                  <a:lnTo>
                    <a:pt x="128282" y="31750"/>
                  </a:lnTo>
                  <a:lnTo>
                    <a:pt x="130721" y="35560"/>
                  </a:lnTo>
                  <a:lnTo>
                    <a:pt x="130721" y="14973"/>
                  </a:lnTo>
                  <a:lnTo>
                    <a:pt x="128244" y="13970"/>
                  </a:lnTo>
                  <a:lnTo>
                    <a:pt x="127152" y="10160"/>
                  </a:lnTo>
                  <a:lnTo>
                    <a:pt x="126428" y="7620"/>
                  </a:lnTo>
                  <a:lnTo>
                    <a:pt x="125171" y="6972"/>
                  </a:lnTo>
                  <a:lnTo>
                    <a:pt x="125171" y="13970"/>
                  </a:lnTo>
                  <a:lnTo>
                    <a:pt x="124675" y="14224"/>
                  </a:lnTo>
                  <a:lnTo>
                    <a:pt x="124675" y="19050"/>
                  </a:lnTo>
                  <a:lnTo>
                    <a:pt x="123291" y="19050"/>
                  </a:lnTo>
                  <a:lnTo>
                    <a:pt x="123291" y="45720"/>
                  </a:lnTo>
                  <a:lnTo>
                    <a:pt x="121716" y="45720"/>
                  </a:lnTo>
                  <a:lnTo>
                    <a:pt x="121666" y="44450"/>
                  </a:lnTo>
                  <a:lnTo>
                    <a:pt x="123063" y="44450"/>
                  </a:lnTo>
                  <a:lnTo>
                    <a:pt x="123291" y="45720"/>
                  </a:lnTo>
                  <a:lnTo>
                    <a:pt x="123291" y="19050"/>
                  </a:lnTo>
                  <a:lnTo>
                    <a:pt x="123101" y="19050"/>
                  </a:lnTo>
                  <a:lnTo>
                    <a:pt x="123037" y="17780"/>
                  </a:lnTo>
                  <a:lnTo>
                    <a:pt x="123304" y="17780"/>
                  </a:lnTo>
                  <a:lnTo>
                    <a:pt x="123901" y="16510"/>
                  </a:lnTo>
                  <a:lnTo>
                    <a:pt x="124206" y="17780"/>
                  </a:lnTo>
                  <a:lnTo>
                    <a:pt x="124434" y="17780"/>
                  </a:lnTo>
                  <a:lnTo>
                    <a:pt x="124675" y="19050"/>
                  </a:lnTo>
                  <a:lnTo>
                    <a:pt x="124675" y="14224"/>
                  </a:lnTo>
                  <a:lnTo>
                    <a:pt x="122618" y="15240"/>
                  </a:lnTo>
                  <a:lnTo>
                    <a:pt x="120789" y="12700"/>
                  </a:lnTo>
                  <a:lnTo>
                    <a:pt x="121805" y="11430"/>
                  </a:lnTo>
                  <a:lnTo>
                    <a:pt x="123926" y="10160"/>
                  </a:lnTo>
                  <a:lnTo>
                    <a:pt x="123812" y="11430"/>
                  </a:lnTo>
                  <a:lnTo>
                    <a:pt x="125171" y="13970"/>
                  </a:lnTo>
                  <a:lnTo>
                    <a:pt x="125171" y="6972"/>
                  </a:lnTo>
                  <a:lnTo>
                    <a:pt x="121551" y="5080"/>
                  </a:lnTo>
                  <a:lnTo>
                    <a:pt x="121653" y="6350"/>
                  </a:lnTo>
                  <a:lnTo>
                    <a:pt x="121856" y="7620"/>
                  </a:lnTo>
                  <a:lnTo>
                    <a:pt x="121094" y="7620"/>
                  </a:lnTo>
                  <a:lnTo>
                    <a:pt x="120535" y="6794"/>
                  </a:lnTo>
                  <a:lnTo>
                    <a:pt x="120535" y="38100"/>
                  </a:lnTo>
                  <a:lnTo>
                    <a:pt x="119189" y="38100"/>
                  </a:lnTo>
                  <a:lnTo>
                    <a:pt x="118732" y="36830"/>
                  </a:lnTo>
                  <a:lnTo>
                    <a:pt x="120078" y="36830"/>
                  </a:lnTo>
                  <a:lnTo>
                    <a:pt x="120535" y="38100"/>
                  </a:lnTo>
                  <a:lnTo>
                    <a:pt x="120535" y="6794"/>
                  </a:lnTo>
                  <a:lnTo>
                    <a:pt x="120243" y="6350"/>
                  </a:lnTo>
                  <a:lnTo>
                    <a:pt x="119875" y="5080"/>
                  </a:lnTo>
                  <a:lnTo>
                    <a:pt x="118084" y="4292"/>
                  </a:lnTo>
                  <a:lnTo>
                    <a:pt x="118084" y="35560"/>
                  </a:lnTo>
                  <a:lnTo>
                    <a:pt x="116928" y="35560"/>
                  </a:lnTo>
                  <a:lnTo>
                    <a:pt x="116471" y="34290"/>
                  </a:lnTo>
                  <a:lnTo>
                    <a:pt x="117805" y="34290"/>
                  </a:lnTo>
                  <a:lnTo>
                    <a:pt x="118084" y="35560"/>
                  </a:lnTo>
                  <a:lnTo>
                    <a:pt x="118084" y="4292"/>
                  </a:lnTo>
                  <a:lnTo>
                    <a:pt x="117030" y="3810"/>
                  </a:lnTo>
                  <a:lnTo>
                    <a:pt x="117182" y="5080"/>
                  </a:lnTo>
                  <a:lnTo>
                    <a:pt x="117500" y="5080"/>
                  </a:lnTo>
                  <a:lnTo>
                    <a:pt x="118059" y="6350"/>
                  </a:lnTo>
                  <a:lnTo>
                    <a:pt x="115671" y="6350"/>
                  </a:lnTo>
                  <a:lnTo>
                    <a:pt x="114896" y="5080"/>
                  </a:lnTo>
                  <a:lnTo>
                    <a:pt x="114769" y="4114"/>
                  </a:lnTo>
                  <a:lnTo>
                    <a:pt x="114769" y="15240"/>
                  </a:lnTo>
                  <a:lnTo>
                    <a:pt x="113626" y="16154"/>
                  </a:lnTo>
                  <a:lnTo>
                    <a:pt x="113626" y="74930"/>
                  </a:lnTo>
                  <a:lnTo>
                    <a:pt x="112280" y="74930"/>
                  </a:lnTo>
                  <a:lnTo>
                    <a:pt x="111823" y="73660"/>
                  </a:lnTo>
                  <a:lnTo>
                    <a:pt x="113157" y="73660"/>
                  </a:lnTo>
                  <a:lnTo>
                    <a:pt x="113626" y="74930"/>
                  </a:lnTo>
                  <a:lnTo>
                    <a:pt x="113626" y="16154"/>
                  </a:lnTo>
                  <a:lnTo>
                    <a:pt x="113182" y="16510"/>
                  </a:lnTo>
                  <a:lnTo>
                    <a:pt x="112903" y="16510"/>
                  </a:lnTo>
                  <a:lnTo>
                    <a:pt x="111366" y="15240"/>
                  </a:lnTo>
                  <a:lnTo>
                    <a:pt x="111467" y="12700"/>
                  </a:lnTo>
                  <a:lnTo>
                    <a:pt x="114769" y="15240"/>
                  </a:lnTo>
                  <a:lnTo>
                    <a:pt x="114769" y="4114"/>
                  </a:lnTo>
                  <a:lnTo>
                    <a:pt x="114731" y="3810"/>
                  </a:lnTo>
                  <a:lnTo>
                    <a:pt x="110363" y="1993"/>
                  </a:lnTo>
                  <a:lnTo>
                    <a:pt x="110363" y="43180"/>
                  </a:lnTo>
                  <a:lnTo>
                    <a:pt x="108750" y="44450"/>
                  </a:lnTo>
                  <a:lnTo>
                    <a:pt x="108737" y="45720"/>
                  </a:lnTo>
                  <a:lnTo>
                    <a:pt x="107340" y="45720"/>
                  </a:lnTo>
                  <a:lnTo>
                    <a:pt x="107111" y="44450"/>
                  </a:lnTo>
                  <a:lnTo>
                    <a:pt x="108686" y="44450"/>
                  </a:lnTo>
                  <a:lnTo>
                    <a:pt x="108737" y="45720"/>
                  </a:lnTo>
                  <a:lnTo>
                    <a:pt x="108737" y="44437"/>
                  </a:lnTo>
                  <a:lnTo>
                    <a:pt x="107556" y="43180"/>
                  </a:lnTo>
                  <a:lnTo>
                    <a:pt x="107213" y="41910"/>
                  </a:lnTo>
                  <a:lnTo>
                    <a:pt x="110007" y="41910"/>
                  </a:lnTo>
                  <a:lnTo>
                    <a:pt x="110363" y="43180"/>
                  </a:lnTo>
                  <a:lnTo>
                    <a:pt x="110363" y="1993"/>
                  </a:lnTo>
                  <a:lnTo>
                    <a:pt x="105625" y="0"/>
                  </a:lnTo>
                  <a:lnTo>
                    <a:pt x="103454" y="2019"/>
                  </a:lnTo>
                  <a:lnTo>
                    <a:pt x="103454" y="35560"/>
                  </a:lnTo>
                  <a:lnTo>
                    <a:pt x="102146" y="35560"/>
                  </a:lnTo>
                  <a:lnTo>
                    <a:pt x="102146" y="71120"/>
                  </a:lnTo>
                  <a:lnTo>
                    <a:pt x="101041" y="71793"/>
                  </a:lnTo>
                  <a:lnTo>
                    <a:pt x="101041" y="110490"/>
                  </a:lnTo>
                  <a:lnTo>
                    <a:pt x="100558" y="111226"/>
                  </a:lnTo>
                  <a:lnTo>
                    <a:pt x="100558" y="130810"/>
                  </a:lnTo>
                  <a:lnTo>
                    <a:pt x="98234" y="130810"/>
                  </a:lnTo>
                  <a:lnTo>
                    <a:pt x="97853" y="129540"/>
                  </a:lnTo>
                  <a:lnTo>
                    <a:pt x="99275" y="128270"/>
                  </a:lnTo>
                  <a:lnTo>
                    <a:pt x="100177" y="129540"/>
                  </a:lnTo>
                  <a:lnTo>
                    <a:pt x="100558" y="130810"/>
                  </a:lnTo>
                  <a:lnTo>
                    <a:pt x="100558" y="111226"/>
                  </a:lnTo>
                  <a:lnTo>
                    <a:pt x="100203" y="111760"/>
                  </a:lnTo>
                  <a:lnTo>
                    <a:pt x="98209" y="113030"/>
                  </a:lnTo>
                  <a:lnTo>
                    <a:pt x="97434" y="112039"/>
                  </a:lnTo>
                  <a:lnTo>
                    <a:pt x="97434" y="224790"/>
                  </a:lnTo>
                  <a:lnTo>
                    <a:pt x="95770" y="224790"/>
                  </a:lnTo>
                  <a:lnTo>
                    <a:pt x="95402" y="223520"/>
                  </a:lnTo>
                  <a:lnTo>
                    <a:pt x="97078" y="223520"/>
                  </a:lnTo>
                  <a:lnTo>
                    <a:pt x="97434" y="224790"/>
                  </a:lnTo>
                  <a:lnTo>
                    <a:pt x="97434" y="112039"/>
                  </a:lnTo>
                  <a:lnTo>
                    <a:pt x="97218" y="111760"/>
                  </a:lnTo>
                  <a:lnTo>
                    <a:pt x="97942" y="109220"/>
                  </a:lnTo>
                  <a:lnTo>
                    <a:pt x="99314" y="110490"/>
                  </a:lnTo>
                  <a:lnTo>
                    <a:pt x="101041" y="110490"/>
                  </a:lnTo>
                  <a:lnTo>
                    <a:pt x="101041" y="71793"/>
                  </a:lnTo>
                  <a:lnTo>
                    <a:pt x="100037" y="72390"/>
                  </a:lnTo>
                  <a:lnTo>
                    <a:pt x="100266" y="74930"/>
                  </a:lnTo>
                  <a:lnTo>
                    <a:pt x="98348" y="73660"/>
                  </a:lnTo>
                  <a:lnTo>
                    <a:pt x="98018" y="72390"/>
                  </a:lnTo>
                  <a:lnTo>
                    <a:pt x="99910" y="71120"/>
                  </a:lnTo>
                  <a:lnTo>
                    <a:pt x="100114" y="69850"/>
                  </a:lnTo>
                  <a:lnTo>
                    <a:pt x="100698" y="69850"/>
                  </a:lnTo>
                  <a:lnTo>
                    <a:pt x="101015" y="71120"/>
                  </a:lnTo>
                  <a:lnTo>
                    <a:pt x="101688" y="69850"/>
                  </a:lnTo>
                  <a:lnTo>
                    <a:pt x="102146" y="71120"/>
                  </a:lnTo>
                  <a:lnTo>
                    <a:pt x="102146" y="35560"/>
                  </a:lnTo>
                  <a:lnTo>
                    <a:pt x="100609" y="35560"/>
                  </a:lnTo>
                  <a:lnTo>
                    <a:pt x="100609" y="49530"/>
                  </a:lnTo>
                  <a:lnTo>
                    <a:pt x="97574" y="50800"/>
                  </a:lnTo>
                  <a:lnTo>
                    <a:pt x="97485" y="49530"/>
                  </a:lnTo>
                  <a:lnTo>
                    <a:pt x="97447" y="48260"/>
                  </a:lnTo>
                  <a:lnTo>
                    <a:pt x="99098" y="48260"/>
                  </a:lnTo>
                  <a:lnTo>
                    <a:pt x="100609" y="49530"/>
                  </a:lnTo>
                  <a:lnTo>
                    <a:pt x="100609" y="35560"/>
                  </a:lnTo>
                  <a:lnTo>
                    <a:pt x="100355" y="35560"/>
                  </a:lnTo>
                  <a:lnTo>
                    <a:pt x="101193" y="34290"/>
                  </a:lnTo>
                  <a:lnTo>
                    <a:pt x="102425" y="33020"/>
                  </a:lnTo>
                  <a:lnTo>
                    <a:pt x="103124" y="34290"/>
                  </a:lnTo>
                  <a:lnTo>
                    <a:pt x="103454" y="35560"/>
                  </a:lnTo>
                  <a:lnTo>
                    <a:pt x="103454" y="2019"/>
                  </a:lnTo>
                  <a:lnTo>
                    <a:pt x="102882" y="2540"/>
                  </a:lnTo>
                  <a:lnTo>
                    <a:pt x="102755" y="2540"/>
                  </a:lnTo>
                  <a:lnTo>
                    <a:pt x="102984" y="3810"/>
                  </a:lnTo>
                  <a:lnTo>
                    <a:pt x="101396" y="3810"/>
                  </a:lnTo>
                  <a:lnTo>
                    <a:pt x="101473" y="2540"/>
                  </a:lnTo>
                  <a:lnTo>
                    <a:pt x="93192" y="8242"/>
                  </a:lnTo>
                  <a:lnTo>
                    <a:pt x="93192" y="39370"/>
                  </a:lnTo>
                  <a:lnTo>
                    <a:pt x="92697" y="39370"/>
                  </a:lnTo>
                  <a:lnTo>
                    <a:pt x="92925" y="40640"/>
                  </a:lnTo>
                  <a:lnTo>
                    <a:pt x="92608" y="40640"/>
                  </a:lnTo>
                  <a:lnTo>
                    <a:pt x="92608" y="222250"/>
                  </a:lnTo>
                  <a:lnTo>
                    <a:pt x="90538" y="222859"/>
                  </a:lnTo>
                  <a:lnTo>
                    <a:pt x="90538" y="234950"/>
                  </a:lnTo>
                  <a:lnTo>
                    <a:pt x="90106" y="236220"/>
                  </a:lnTo>
                  <a:lnTo>
                    <a:pt x="88201" y="236220"/>
                  </a:lnTo>
                  <a:lnTo>
                    <a:pt x="89014" y="234950"/>
                  </a:lnTo>
                  <a:lnTo>
                    <a:pt x="90538" y="234950"/>
                  </a:lnTo>
                  <a:lnTo>
                    <a:pt x="90538" y="222859"/>
                  </a:lnTo>
                  <a:lnTo>
                    <a:pt x="88963" y="223329"/>
                  </a:lnTo>
                  <a:lnTo>
                    <a:pt x="88963" y="232410"/>
                  </a:lnTo>
                  <a:lnTo>
                    <a:pt x="86956" y="233680"/>
                  </a:lnTo>
                  <a:lnTo>
                    <a:pt x="86004" y="232410"/>
                  </a:lnTo>
                  <a:lnTo>
                    <a:pt x="84467" y="232410"/>
                  </a:lnTo>
                  <a:lnTo>
                    <a:pt x="84315" y="231140"/>
                  </a:lnTo>
                  <a:lnTo>
                    <a:pt x="84150" y="229870"/>
                  </a:lnTo>
                  <a:lnTo>
                    <a:pt x="88557" y="229870"/>
                  </a:lnTo>
                  <a:lnTo>
                    <a:pt x="88963" y="232410"/>
                  </a:lnTo>
                  <a:lnTo>
                    <a:pt x="88963" y="223329"/>
                  </a:lnTo>
                  <a:lnTo>
                    <a:pt x="88290" y="223520"/>
                  </a:lnTo>
                  <a:lnTo>
                    <a:pt x="88023" y="222250"/>
                  </a:lnTo>
                  <a:lnTo>
                    <a:pt x="87744" y="220980"/>
                  </a:lnTo>
                  <a:lnTo>
                    <a:pt x="91109" y="219710"/>
                  </a:lnTo>
                  <a:lnTo>
                    <a:pt x="92608" y="222250"/>
                  </a:lnTo>
                  <a:lnTo>
                    <a:pt x="92608" y="40640"/>
                  </a:lnTo>
                  <a:lnTo>
                    <a:pt x="92341" y="40640"/>
                  </a:lnTo>
                  <a:lnTo>
                    <a:pt x="92024" y="39370"/>
                  </a:lnTo>
                  <a:lnTo>
                    <a:pt x="91351" y="40640"/>
                  </a:lnTo>
                  <a:lnTo>
                    <a:pt x="91300" y="39370"/>
                  </a:lnTo>
                  <a:lnTo>
                    <a:pt x="91795" y="39370"/>
                  </a:lnTo>
                  <a:lnTo>
                    <a:pt x="91567" y="38100"/>
                  </a:lnTo>
                  <a:lnTo>
                    <a:pt x="92151" y="38100"/>
                  </a:lnTo>
                  <a:lnTo>
                    <a:pt x="92456" y="39370"/>
                  </a:lnTo>
                  <a:lnTo>
                    <a:pt x="93141" y="38100"/>
                  </a:lnTo>
                  <a:lnTo>
                    <a:pt x="93192" y="39370"/>
                  </a:lnTo>
                  <a:lnTo>
                    <a:pt x="93192" y="8242"/>
                  </a:lnTo>
                  <a:lnTo>
                    <a:pt x="92240" y="8890"/>
                  </a:lnTo>
                  <a:lnTo>
                    <a:pt x="91059" y="8890"/>
                  </a:lnTo>
                  <a:lnTo>
                    <a:pt x="91059" y="30480"/>
                  </a:lnTo>
                  <a:lnTo>
                    <a:pt x="90131" y="30480"/>
                  </a:lnTo>
                  <a:lnTo>
                    <a:pt x="90131" y="78740"/>
                  </a:lnTo>
                  <a:lnTo>
                    <a:pt x="89408" y="80010"/>
                  </a:lnTo>
                  <a:lnTo>
                    <a:pt x="88963" y="80276"/>
                  </a:lnTo>
                  <a:lnTo>
                    <a:pt x="88963" y="118110"/>
                  </a:lnTo>
                  <a:lnTo>
                    <a:pt x="88341" y="119380"/>
                  </a:lnTo>
                  <a:lnTo>
                    <a:pt x="87439" y="119380"/>
                  </a:lnTo>
                  <a:lnTo>
                    <a:pt x="87439" y="203200"/>
                  </a:lnTo>
                  <a:lnTo>
                    <a:pt x="87350" y="227330"/>
                  </a:lnTo>
                  <a:lnTo>
                    <a:pt x="84886" y="227330"/>
                  </a:lnTo>
                  <a:lnTo>
                    <a:pt x="84112" y="226060"/>
                  </a:lnTo>
                  <a:lnTo>
                    <a:pt x="84734" y="226060"/>
                  </a:lnTo>
                  <a:lnTo>
                    <a:pt x="84632" y="224790"/>
                  </a:lnTo>
                  <a:lnTo>
                    <a:pt x="86626" y="223520"/>
                  </a:lnTo>
                  <a:lnTo>
                    <a:pt x="87350" y="227330"/>
                  </a:lnTo>
                  <a:lnTo>
                    <a:pt x="87350" y="203200"/>
                  </a:lnTo>
                  <a:lnTo>
                    <a:pt x="87058" y="203200"/>
                  </a:lnTo>
                  <a:lnTo>
                    <a:pt x="87058" y="210820"/>
                  </a:lnTo>
                  <a:lnTo>
                    <a:pt x="84175" y="209550"/>
                  </a:lnTo>
                  <a:lnTo>
                    <a:pt x="84289" y="208280"/>
                  </a:lnTo>
                  <a:lnTo>
                    <a:pt x="85255" y="208280"/>
                  </a:lnTo>
                  <a:lnTo>
                    <a:pt x="85750" y="209550"/>
                  </a:lnTo>
                  <a:lnTo>
                    <a:pt x="86766" y="209550"/>
                  </a:lnTo>
                  <a:lnTo>
                    <a:pt x="87058" y="210820"/>
                  </a:lnTo>
                  <a:lnTo>
                    <a:pt x="87058" y="203200"/>
                  </a:lnTo>
                  <a:lnTo>
                    <a:pt x="85534" y="203200"/>
                  </a:lnTo>
                  <a:lnTo>
                    <a:pt x="86042" y="201930"/>
                  </a:lnTo>
                  <a:lnTo>
                    <a:pt x="87388" y="201930"/>
                  </a:lnTo>
                  <a:lnTo>
                    <a:pt x="87439" y="203200"/>
                  </a:lnTo>
                  <a:lnTo>
                    <a:pt x="87439" y="119380"/>
                  </a:lnTo>
                  <a:lnTo>
                    <a:pt x="87223" y="119380"/>
                  </a:lnTo>
                  <a:lnTo>
                    <a:pt x="86309" y="118110"/>
                  </a:lnTo>
                  <a:lnTo>
                    <a:pt x="86055" y="118110"/>
                  </a:lnTo>
                  <a:lnTo>
                    <a:pt x="86055" y="139700"/>
                  </a:lnTo>
                  <a:lnTo>
                    <a:pt x="85001" y="140093"/>
                  </a:lnTo>
                  <a:lnTo>
                    <a:pt x="85001" y="200660"/>
                  </a:lnTo>
                  <a:lnTo>
                    <a:pt x="82613" y="205752"/>
                  </a:lnTo>
                  <a:lnTo>
                    <a:pt x="81978" y="201930"/>
                  </a:lnTo>
                  <a:lnTo>
                    <a:pt x="81762" y="200660"/>
                  </a:lnTo>
                  <a:lnTo>
                    <a:pt x="85001" y="200660"/>
                  </a:lnTo>
                  <a:lnTo>
                    <a:pt x="85001" y="140093"/>
                  </a:lnTo>
                  <a:lnTo>
                    <a:pt x="82613" y="140970"/>
                  </a:lnTo>
                  <a:lnTo>
                    <a:pt x="83096" y="138430"/>
                  </a:lnTo>
                  <a:lnTo>
                    <a:pt x="84124" y="138430"/>
                  </a:lnTo>
                  <a:lnTo>
                    <a:pt x="84480" y="139700"/>
                  </a:lnTo>
                  <a:lnTo>
                    <a:pt x="85344" y="138430"/>
                  </a:lnTo>
                  <a:lnTo>
                    <a:pt x="86055" y="139700"/>
                  </a:lnTo>
                  <a:lnTo>
                    <a:pt x="86055" y="118110"/>
                  </a:lnTo>
                  <a:lnTo>
                    <a:pt x="85191" y="118110"/>
                  </a:lnTo>
                  <a:lnTo>
                    <a:pt x="84455" y="116840"/>
                  </a:lnTo>
                  <a:lnTo>
                    <a:pt x="86880" y="116840"/>
                  </a:lnTo>
                  <a:lnTo>
                    <a:pt x="86525" y="115570"/>
                  </a:lnTo>
                  <a:lnTo>
                    <a:pt x="88265" y="115570"/>
                  </a:lnTo>
                  <a:lnTo>
                    <a:pt x="88963" y="118110"/>
                  </a:lnTo>
                  <a:lnTo>
                    <a:pt x="88963" y="80276"/>
                  </a:lnTo>
                  <a:lnTo>
                    <a:pt x="87236" y="81280"/>
                  </a:lnTo>
                  <a:lnTo>
                    <a:pt x="86194" y="78740"/>
                  </a:lnTo>
                  <a:lnTo>
                    <a:pt x="86906" y="77470"/>
                  </a:lnTo>
                  <a:lnTo>
                    <a:pt x="89077" y="76200"/>
                  </a:lnTo>
                  <a:lnTo>
                    <a:pt x="90131" y="78740"/>
                  </a:lnTo>
                  <a:lnTo>
                    <a:pt x="90131" y="30480"/>
                  </a:lnTo>
                  <a:lnTo>
                    <a:pt x="89712" y="30480"/>
                  </a:lnTo>
                  <a:lnTo>
                    <a:pt x="89255" y="29210"/>
                  </a:lnTo>
                  <a:lnTo>
                    <a:pt x="90601" y="29210"/>
                  </a:lnTo>
                  <a:lnTo>
                    <a:pt x="91059" y="30480"/>
                  </a:lnTo>
                  <a:lnTo>
                    <a:pt x="91059" y="8890"/>
                  </a:lnTo>
                  <a:lnTo>
                    <a:pt x="90347" y="8890"/>
                  </a:lnTo>
                  <a:lnTo>
                    <a:pt x="90347" y="26670"/>
                  </a:lnTo>
                  <a:lnTo>
                    <a:pt x="89001" y="26670"/>
                  </a:lnTo>
                  <a:lnTo>
                    <a:pt x="88544" y="25400"/>
                  </a:lnTo>
                  <a:lnTo>
                    <a:pt x="89890" y="25400"/>
                  </a:lnTo>
                  <a:lnTo>
                    <a:pt x="90347" y="26670"/>
                  </a:lnTo>
                  <a:lnTo>
                    <a:pt x="90347" y="8890"/>
                  </a:lnTo>
                  <a:lnTo>
                    <a:pt x="87376" y="8890"/>
                  </a:lnTo>
                  <a:lnTo>
                    <a:pt x="82499" y="10160"/>
                  </a:lnTo>
                  <a:lnTo>
                    <a:pt x="80822" y="11049"/>
                  </a:lnTo>
                  <a:lnTo>
                    <a:pt x="80822" y="187960"/>
                  </a:lnTo>
                  <a:lnTo>
                    <a:pt x="80441" y="188861"/>
                  </a:lnTo>
                  <a:lnTo>
                    <a:pt x="80441" y="199402"/>
                  </a:lnTo>
                  <a:lnTo>
                    <a:pt x="79514" y="200660"/>
                  </a:lnTo>
                  <a:lnTo>
                    <a:pt x="77470" y="201930"/>
                  </a:lnTo>
                  <a:lnTo>
                    <a:pt x="75679" y="199402"/>
                  </a:lnTo>
                  <a:lnTo>
                    <a:pt x="76352" y="198120"/>
                  </a:lnTo>
                  <a:lnTo>
                    <a:pt x="78346" y="198120"/>
                  </a:lnTo>
                  <a:lnTo>
                    <a:pt x="80441" y="199402"/>
                  </a:lnTo>
                  <a:lnTo>
                    <a:pt x="80441" y="188861"/>
                  </a:lnTo>
                  <a:lnTo>
                    <a:pt x="79197" y="191770"/>
                  </a:lnTo>
                  <a:lnTo>
                    <a:pt x="79006" y="193052"/>
                  </a:lnTo>
                  <a:lnTo>
                    <a:pt x="76835" y="193052"/>
                  </a:lnTo>
                  <a:lnTo>
                    <a:pt x="79298" y="190500"/>
                  </a:lnTo>
                  <a:lnTo>
                    <a:pt x="77863" y="189230"/>
                  </a:lnTo>
                  <a:lnTo>
                    <a:pt x="80822" y="187960"/>
                  </a:lnTo>
                  <a:lnTo>
                    <a:pt x="80822" y="11049"/>
                  </a:lnTo>
                  <a:lnTo>
                    <a:pt x="78130" y="12484"/>
                  </a:lnTo>
                  <a:lnTo>
                    <a:pt x="78130" y="104140"/>
                  </a:lnTo>
                  <a:lnTo>
                    <a:pt x="77279" y="106680"/>
                  </a:lnTo>
                  <a:lnTo>
                    <a:pt x="74980" y="103416"/>
                  </a:lnTo>
                  <a:lnTo>
                    <a:pt x="74980" y="224790"/>
                  </a:lnTo>
                  <a:lnTo>
                    <a:pt x="72288" y="226060"/>
                  </a:lnTo>
                  <a:lnTo>
                    <a:pt x="71577" y="224790"/>
                  </a:lnTo>
                  <a:lnTo>
                    <a:pt x="70878" y="223520"/>
                  </a:lnTo>
                  <a:lnTo>
                    <a:pt x="74625" y="222250"/>
                  </a:lnTo>
                  <a:lnTo>
                    <a:pt x="74980" y="224790"/>
                  </a:lnTo>
                  <a:lnTo>
                    <a:pt x="74980" y="103416"/>
                  </a:lnTo>
                  <a:lnTo>
                    <a:pt x="74599" y="102870"/>
                  </a:lnTo>
                  <a:lnTo>
                    <a:pt x="78130" y="104140"/>
                  </a:lnTo>
                  <a:lnTo>
                    <a:pt x="78130" y="12484"/>
                  </a:lnTo>
                  <a:lnTo>
                    <a:pt x="77698" y="12700"/>
                  </a:lnTo>
                  <a:lnTo>
                    <a:pt x="74256" y="14363"/>
                  </a:lnTo>
                  <a:lnTo>
                    <a:pt x="74256" y="186702"/>
                  </a:lnTo>
                  <a:lnTo>
                    <a:pt x="73634" y="187960"/>
                  </a:lnTo>
                  <a:lnTo>
                    <a:pt x="71793" y="189230"/>
                  </a:lnTo>
                  <a:lnTo>
                    <a:pt x="71132" y="187960"/>
                  </a:lnTo>
                  <a:lnTo>
                    <a:pt x="70586" y="186702"/>
                  </a:lnTo>
                  <a:lnTo>
                    <a:pt x="71081" y="185420"/>
                  </a:lnTo>
                  <a:lnTo>
                    <a:pt x="72110" y="184150"/>
                  </a:lnTo>
                  <a:lnTo>
                    <a:pt x="72453" y="185420"/>
                  </a:lnTo>
                  <a:lnTo>
                    <a:pt x="73329" y="185420"/>
                  </a:lnTo>
                  <a:lnTo>
                    <a:pt x="74256" y="186702"/>
                  </a:lnTo>
                  <a:lnTo>
                    <a:pt x="74256" y="14363"/>
                  </a:lnTo>
                  <a:lnTo>
                    <a:pt x="72567" y="15176"/>
                  </a:lnTo>
                  <a:lnTo>
                    <a:pt x="72567" y="143510"/>
                  </a:lnTo>
                  <a:lnTo>
                    <a:pt x="70802" y="143510"/>
                  </a:lnTo>
                  <a:lnTo>
                    <a:pt x="70802" y="177800"/>
                  </a:lnTo>
                  <a:lnTo>
                    <a:pt x="70370" y="179070"/>
                  </a:lnTo>
                  <a:lnTo>
                    <a:pt x="69811" y="178574"/>
                  </a:lnTo>
                  <a:lnTo>
                    <a:pt x="69811" y="224790"/>
                  </a:lnTo>
                  <a:lnTo>
                    <a:pt x="68821" y="228600"/>
                  </a:lnTo>
                  <a:lnTo>
                    <a:pt x="61023" y="228600"/>
                  </a:lnTo>
                  <a:lnTo>
                    <a:pt x="60388" y="228600"/>
                  </a:lnTo>
                  <a:lnTo>
                    <a:pt x="55245" y="231140"/>
                  </a:lnTo>
                  <a:lnTo>
                    <a:pt x="52933" y="227330"/>
                  </a:lnTo>
                  <a:lnTo>
                    <a:pt x="61023" y="228600"/>
                  </a:lnTo>
                  <a:lnTo>
                    <a:pt x="61506" y="227330"/>
                  </a:lnTo>
                  <a:lnTo>
                    <a:pt x="62496" y="224790"/>
                  </a:lnTo>
                  <a:lnTo>
                    <a:pt x="69811" y="224790"/>
                  </a:lnTo>
                  <a:lnTo>
                    <a:pt x="69811" y="178574"/>
                  </a:lnTo>
                  <a:lnTo>
                    <a:pt x="68948" y="177800"/>
                  </a:lnTo>
                  <a:lnTo>
                    <a:pt x="66700" y="177800"/>
                  </a:lnTo>
                  <a:lnTo>
                    <a:pt x="65671" y="178422"/>
                  </a:lnTo>
                  <a:lnTo>
                    <a:pt x="65671" y="213360"/>
                  </a:lnTo>
                  <a:lnTo>
                    <a:pt x="64338" y="213360"/>
                  </a:lnTo>
                  <a:lnTo>
                    <a:pt x="63868" y="212102"/>
                  </a:lnTo>
                  <a:lnTo>
                    <a:pt x="65214" y="212102"/>
                  </a:lnTo>
                  <a:lnTo>
                    <a:pt x="65671" y="213360"/>
                  </a:lnTo>
                  <a:lnTo>
                    <a:pt x="65671" y="178422"/>
                  </a:lnTo>
                  <a:lnTo>
                    <a:pt x="64592" y="179057"/>
                  </a:lnTo>
                  <a:lnTo>
                    <a:pt x="64592" y="200660"/>
                  </a:lnTo>
                  <a:lnTo>
                    <a:pt x="64020" y="201930"/>
                  </a:lnTo>
                  <a:lnTo>
                    <a:pt x="62395" y="201930"/>
                  </a:lnTo>
                  <a:lnTo>
                    <a:pt x="61861" y="200660"/>
                  </a:lnTo>
                  <a:lnTo>
                    <a:pt x="62433" y="199402"/>
                  </a:lnTo>
                  <a:lnTo>
                    <a:pt x="64046" y="199402"/>
                  </a:lnTo>
                  <a:lnTo>
                    <a:pt x="64592" y="200660"/>
                  </a:lnTo>
                  <a:lnTo>
                    <a:pt x="64592" y="179057"/>
                  </a:lnTo>
                  <a:lnTo>
                    <a:pt x="64503" y="176530"/>
                  </a:lnTo>
                  <a:lnTo>
                    <a:pt x="65506" y="175260"/>
                  </a:lnTo>
                  <a:lnTo>
                    <a:pt x="70053" y="175260"/>
                  </a:lnTo>
                  <a:lnTo>
                    <a:pt x="70802" y="177800"/>
                  </a:lnTo>
                  <a:lnTo>
                    <a:pt x="70802" y="143510"/>
                  </a:lnTo>
                  <a:lnTo>
                    <a:pt x="70243" y="143510"/>
                  </a:lnTo>
                  <a:lnTo>
                    <a:pt x="69875" y="142240"/>
                  </a:lnTo>
                  <a:lnTo>
                    <a:pt x="71285" y="140970"/>
                  </a:lnTo>
                  <a:lnTo>
                    <a:pt x="72199" y="142240"/>
                  </a:lnTo>
                  <a:lnTo>
                    <a:pt x="72567" y="143510"/>
                  </a:lnTo>
                  <a:lnTo>
                    <a:pt x="72567" y="15176"/>
                  </a:lnTo>
                  <a:lnTo>
                    <a:pt x="70802" y="16027"/>
                  </a:lnTo>
                  <a:lnTo>
                    <a:pt x="70802" y="115570"/>
                  </a:lnTo>
                  <a:lnTo>
                    <a:pt x="68973" y="116840"/>
                  </a:lnTo>
                  <a:lnTo>
                    <a:pt x="68135" y="116293"/>
                  </a:lnTo>
                  <a:lnTo>
                    <a:pt x="68135" y="157480"/>
                  </a:lnTo>
                  <a:lnTo>
                    <a:pt x="66852" y="160020"/>
                  </a:lnTo>
                  <a:lnTo>
                    <a:pt x="66128" y="161290"/>
                  </a:lnTo>
                  <a:lnTo>
                    <a:pt x="64439" y="160020"/>
                  </a:lnTo>
                  <a:lnTo>
                    <a:pt x="64820" y="158750"/>
                  </a:lnTo>
                  <a:lnTo>
                    <a:pt x="68135" y="157480"/>
                  </a:lnTo>
                  <a:lnTo>
                    <a:pt x="68135" y="116293"/>
                  </a:lnTo>
                  <a:lnTo>
                    <a:pt x="67043" y="115570"/>
                  </a:lnTo>
                  <a:lnTo>
                    <a:pt x="67856" y="114300"/>
                  </a:lnTo>
                  <a:lnTo>
                    <a:pt x="69557" y="113030"/>
                  </a:lnTo>
                  <a:lnTo>
                    <a:pt x="70383" y="114300"/>
                  </a:lnTo>
                  <a:lnTo>
                    <a:pt x="70802" y="115570"/>
                  </a:lnTo>
                  <a:lnTo>
                    <a:pt x="70802" y="16027"/>
                  </a:lnTo>
                  <a:lnTo>
                    <a:pt x="70650" y="16103"/>
                  </a:lnTo>
                  <a:lnTo>
                    <a:pt x="70650" y="96520"/>
                  </a:lnTo>
                  <a:lnTo>
                    <a:pt x="69799" y="99060"/>
                  </a:lnTo>
                  <a:lnTo>
                    <a:pt x="69138" y="97790"/>
                  </a:lnTo>
                  <a:lnTo>
                    <a:pt x="67792" y="95250"/>
                  </a:lnTo>
                  <a:lnTo>
                    <a:pt x="67132" y="93980"/>
                  </a:lnTo>
                  <a:lnTo>
                    <a:pt x="70650" y="96520"/>
                  </a:lnTo>
                  <a:lnTo>
                    <a:pt x="70650" y="16103"/>
                  </a:lnTo>
                  <a:lnTo>
                    <a:pt x="68897" y="16954"/>
                  </a:lnTo>
                  <a:lnTo>
                    <a:pt x="68897" y="66040"/>
                  </a:lnTo>
                  <a:lnTo>
                    <a:pt x="67995" y="66040"/>
                  </a:lnTo>
                  <a:lnTo>
                    <a:pt x="67995" y="91440"/>
                  </a:lnTo>
                  <a:lnTo>
                    <a:pt x="65455" y="91440"/>
                  </a:lnTo>
                  <a:lnTo>
                    <a:pt x="64236" y="90703"/>
                  </a:lnTo>
                  <a:lnTo>
                    <a:pt x="64236" y="163830"/>
                  </a:lnTo>
                  <a:lnTo>
                    <a:pt x="62636" y="163830"/>
                  </a:lnTo>
                  <a:lnTo>
                    <a:pt x="62636" y="166370"/>
                  </a:lnTo>
                  <a:lnTo>
                    <a:pt x="61150" y="167640"/>
                  </a:lnTo>
                  <a:lnTo>
                    <a:pt x="59042" y="167640"/>
                  </a:lnTo>
                  <a:lnTo>
                    <a:pt x="57848" y="165100"/>
                  </a:lnTo>
                  <a:lnTo>
                    <a:pt x="59397" y="165100"/>
                  </a:lnTo>
                  <a:lnTo>
                    <a:pt x="58572" y="163830"/>
                  </a:lnTo>
                  <a:lnTo>
                    <a:pt x="60604" y="163830"/>
                  </a:lnTo>
                  <a:lnTo>
                    <a:pt x="61366" y="165100"/>
                  </a:lnTo>
                  <a:lnTo>
                    <a:pt x="62636" y="166370"/>
                  </a:lnTo>
                  <a:lnTo>
                    <a:pt x="62636" y="163830"/>
                  </a:lnTo>
                  <a:lnTo>
                    <a:pt x="62331" y="163830"/>
                  </a:lnTo>
                  <a:lnTo>
                    <a:pt x="62839" y="162560"/>
                  </a:lnTo>
                  <a:lnTo>
                    <a:pt x="64173" y="162560"/>
                  </a:lnTo>
                  <a:lnTo>
                    <a:pt x="64236" y="163830"/>
                  </a:lnTo>
                  <a:lnTo>
                    <a:pt x="64236" y="90703"/>
                  </a:lnTo>
                  <a:lnTo>
                    <a:pt x="63385" y="90170"/>
                  </a:lnTo>
                  <a:lnTo>
                    <a:pt x="65201" y="88900"/>
                  </a:lnTo>
                  <a:lnTo>
                    <a:pt x="65417" y="87630"/>
                  </a:lnTo>
                  <a:lnTo>
                    <a:pt x="67068" y="87630"/>
                  </a:lnTo>
                  <a:lnTo>
                    <a:pt x="67995" y="91440"/>
                  </a:lnTo>
                  <a:lnTo>
                    <a:pt x="67995" y="66040"/>
                  </a:lnTo>
                  <a:lnTo>
                    <a:pt x="66852" y="66040"/>
                  </a:lnTo>
                  <a:lnTo>
                    <a:pt x="65570" y="63779"/>
                  </a:lnTo>
                  <a:lnTo>
                    <a:pt x="63474" y="64770"/>
                  </a:lnTo>
                  <a:lnTo>
                    <a:pt x="63652" y="62230"/>
                  </a:lnTo>
                  <a:lnTo>
                    <a:pt x="63741" y="60960"/>
                  </a:lnTo>
                  <a:lnTo>
                    <a:pt x="63830" y="59690"/>
                  </a:lnTo>
                  <a:lnTo>
                    <a:pt x="62649" y="60375"/>
                  </a:lnTo>
                  <a:lnTo>
                    <a:pt x="62649" y="161290"/>
                  </a:lnTo>
                  <a:lnTo>
                    <a:pt x="60744" y="161290"/>
                  </a:lnTo>
                  <a:lnTo>
                    <a:pt x="61252" y="160020"/>
                  </a:lnTo>
                  <a:lnTo>
                    <a:pt x="62585" y="160020"/>
                  </a:lnTo>
                  <a:lnTo>
                    <a:pt x="62649" y="161290"/>
                  </a:lnTo>
                  <a:lnTo>
                    <a:pt x="62649" y="60375"/>
                  </a:lnTo>
                  <a:lnTo>
                    <a:pt x="62103" y="60693"/>
                  </a:lnTo>
                  <a:lnTo>
                    <a:pt x="62103" y="118110"/>
                  </a:lnTo>
                  <a:lnTo>
                    <a:pt x="61696" y="118110"/>
                  </a:lnTo>
                  <a:lnTo>
                    <a:pt x="61696" y="153670"/>
                  </a:lnTo>
                  <a:lnTo>
                    <a:pt x="61188" y="153670"/>
                  </a:lnTo>
                  <a:lnTo>
                    <a:pt x="61429" y="154940"/>
                  </a:lnTo>
                  <a:lnTo>
                    <a:pt x="60833" y="154940"/>
                  </a:lnTo>
                  <a:lnTo>
                    <a:pt x="60515" y="153670"/>
                  </a:lnTo>
                  <a:lnTo>
                    <a:pt x="59867" y="154927"/>
                  </a:lnTo>
                  <a:lnTo>
                    <a:pt x="59867" y="158750"/>
                  </a:lnTo>
                  <a:lnTo>
                    <a:pt x="59436" y="160020"/>
                  </a:lnTo>
                  <a:lnTo>
                    <a:pt x="58089" y="160020"/>
                  </a:lnTo>
                  <a:lnTo>
                    <a:pt x="57531" y="158750"/>
                  </a:lnTo>
                  <a:lnTo>
                    <a:pt x="58331" y="158750"/>
                  </a:lnTo>
                  <a:lnTo>
                    <a:pt x="58077" y="157480"/>
                  </a:lnTo>
                  <a:lnTo>
                    <a:pt x="59601" y="157480"/>
                  </a:lnTo>
                  <a:lnTo>
                    <a:pt x="59867" y="158750"/>
                  </a:lnTo>
                  <a:lnTo>
                    <a:pt x="59867" y="154927"/>
                  </a:lnTo>
                  <a:lnTo>
                    <a:pt x="59791" y="153670"/>
                  </a:lnTo>
                  <a:lnTo>
                    <a:pt x="60299" y="153670"/>
                  </a:lnTo>
                  <a:lnTo>
                    <a:pt x="60058" y="152400"/>
                  </a:lnTo>
                  <a:lnTo>
                    <a:pt x="60655" y="152400"/>
                  </a:lnTo>
                  <a:lnTo>
                    <a:pt x="60960" y="153670"/>
                  </a:lnTo>
                  <a:lnTo>
                    <a:pt x="61633" y="152400"/>
                  </a:lnTo>
                  <a:lnTo>
                    <a:pt x="61696" y="153670"/>
                  </a:lnTo>
                  <a:lnTo>
                    <a:pt x="61696" y="118110"/>
                  </a:lnTo>
                  <a:lnTo>
                    <a:pt x="59677" y="118110"/>
                  </a:lnTo>
                  <a:lnTo>
                    <a:pt x="60045" y="119380"/>
                  </a:lnTo>
                  <a:lnTo>
                    <a:pt x="58369" y="119380"/>
                  </a:lnTo>
                  <a:lnTo>
                    <a:pt x="58000" y="118110"/>
                  </a:lnTo>
                  <a:lnTo>
                    <a:pt x="58864" y="116840"/>
                  </a:lnTo>
                  <a:lnTo>
                    <a:pt x="59664" y="118110"/>
                  </a:lnTo>
                  <a:lnTo>
                    <a:pt x="61366" y="116840"/>
                  </a:lnTo>
                  <a:lnTo>
                    <a:pt x="62103" y="118110"/>
                  </a:lnTo>
                  <a:lnTo>
                    <a:pt x="62103" y="60693"/>
                  </a:lnTo>
                  <a:lnTo>
                    <a:pt x="61633" y="60960"/>
                  </a:lnTo>
                  <a:lnTo>
                    <a:pt x="62230" y="58420"/>
                  </a:lnTo>
                  <a:lnTo>
                    <a:pt x="65773" y="60960"/>
                  </a:lnTo>
                  <a:lnTo>
                    <a:pt x="66141" y="63500"/>
                  </a:lnTo>
                  <a:lnTo>
                    <a:pt x="65786" y="63677"/>
                  </a:lnTo>
                  <a:lnTo>
                    <a:pt x="68199" y="64770"/>
                  </a:lnTo>
                  <a:lnTo>
                    <a:pt x="68402" y="64770"/>
                  </a:lnTo>
                  <a:lnTo>
                    <a:pt x="68897" y="66040"/>
                  </a:lnTo>
                  <a:lnTo>
                    <a:pt x="68897" y="16954"/>
                  </a:lnTo>
                  <a:lnTo>
                    <a:pt x="68783" y="24130"/>
                  </a:lnTo>
                  <a:lnTo>
                    <a:pt x="65938" y="22860"/>
                  </a:lnTo>
                  <a:lnTo>
                    <a:pt x="66509" y="22860"/>
                  </a:lnTo>
                  <a:lnTo>
                    <a:pt x="67805" y="19050"/>
                  </a:lnTo>
                  <a:lnTo>
                    <a:pt x="68783" y="24130"/>
                  </a:lnTo>
                  <a:lnTo>
                    <a:pt x="68783" y="17005"/>
                  </a:lnTo>
                  <a:lnTo>
                    <a:pt x="61620" y="20459"/>
                  </a:lnTo>
                  <a:lnTo>
                    <a:pt x="61620" y="76200"/>
                  </a:lnTo>
                  <a:lnTo>
                    <a:pt x="60020" y="77470"/>
                  </a:lnTo>
                  <a:lnTo>
                    <a:pt x="58826" y="76200"/>
                  </a:lnTo>
                  <a:lnTo>
                    <a:pt x="58483" y="74930"/>
                  </a:lnTo>
                  <a:lnTo>
                    <a:pt x="61277" y="74930"/>
                  </a:lnTo>
                  <a:lnTo>
                    <a:pt x="61620" y="76200"/>
                  </a:lnTo>
                  <a:lnTo>
                    <a:pt x="61620" y="20459"/>
                  </a:lnTo>
                  <a:lnTo>
                    <a:pt x="59270" y="21590"/>
                  </a:lnTo>
                  <a:lnTo>
                    <a:pt x="57391" y="23431"/>
                  </a:lnTo>
                  <a:lnTo>
                    <a:pt x="57391" y="93980"/>
                  </a:lnTo>
                  <a:lnTo>
                    <a:pt x="56896" y="94259"/>
                  </a:lnTo>
                  <a:lnTo>
                    <a:pt x="56896" y="153670"/>
                  </a:lnTo>
                  <a:lnTo>
                    <a:pt x="55054" y="153670"/>
                  </a:lnTo>
                  <a:lnTo>
                    <a:pt x="55359" y="154940"/>
                  </a:lnTo>
                  <a:lnTo>
                    <a:pt x="53594" y="154940"/>
                  </a:lnTo>
                  <a:lnTo>
                    <a:pt x="54432" y="152400"/>
                  </a:lnTo>
                  <a:lnTo>
                    <a:pt x="56007" y="152400"/>
                  </a:lnTo>
                  <a:lnTo>
                    <a:pt x="56896" y="153670"/>
                  </a:lnTo>
                  <a:lnTo>
                    <a:pt x="56896" y="94259"/>
                  </a:lnTo>
                  <a:lnTo>
                    <a:pt x="55092" y="95250"/>
                  </a:lnTo>
                  <a:lnTo>
                    <a:pt x="55092" y="149860"/>
                  </a:lnTo>
                  <a:lnTo>
                    <a:pt x="54178" y="151130"/>
                  </a:lnTo>
                  <a:lnTo>
                    <a:pt x="53670" y="149860"/>
                  </a:lnTo>
                  <a:lnTo>
                    <a:pt x="52171" y="149860"/>
                  </a:lnTo>
                  <a:lnTo>
                    <a:pt x="51638" y="147320"/>
                  </a:lnTo>
                  <a:lnTo>
                    <a:pt x="54825" y="147320"/>
                  </a:lnTo>
                  <a:lnTo>
                    <a:pt x="55092" y="149860"/>
                  </a:lnTo>
                  <a:lnTo>
                    <a:pt x="55092" y="95250"/>
                  </a:lnTo>
                  <a:lnTo>
                    <a:pt x="55016" y="133350"/>
                  </a:lnTo>
                  <a:lnTo>
                    <a:pt x="52603" y="133350"/>
                  </a:lnTo>
                  <a:lnTo>
                    <a:pt x="52959" y="134620"/>
                  </a:lnTo>
                  <a:lnTo>
                    <a:pt x="50457" y="133350"/>
                  </a:lnTo>
                  <a:lnTo>
                    <a:pt x="52425" y="129540"/>
                  </a:lnTo>
                  <a:lnTo>
                    <a:pt x="54317" y="132143"/>
                  </a:lnTo>
                  <a:lnTo>
                    <a:pt x="55016" y="133350"/>
                  </a:lnTo>
                  <a:lnTo>
                    <a:pt x="55016" y="95250"/>
                  </a:lnTo>
                  <a:lnTo>
                    <a:pt x="52222" y="95250"/>
                  </a:lnTo>
                  <a:lnTo>
                    <a:pt x="52552" y="93980"/>
                  </a:lnTo>
                  <a:lnTo>
                    <a:pt x="52882" y="92710"/>
                  </a:lnTo>
                  <a:lnTo>
                    <a:pt x="51117" y="90170"/>
                  </a:lnTo>
                  <a:lnTo>
                    <a:pt x="53975" y="88900"/>
                  </a:lnTo>
                  <a:lnTo>
                    <a:pt x="54800" y="90170"/>
                  </a:lnTo>
                  <a:lnTo>
                    <a:pt x="53251" y="90170"/>
                  </a:lnTo>
                  <a:lnTo>
                    <a:pt x="54444" y="92710"/>
                  </a:lnTo>
                  <a:lnTo>
                    <a:pt x="55168" y="93980"/>
                  </a:lnTo>
                  <a:lnTo>
                    <a:pt x="57238" y="91440"/>
                  </a:lnTo>
                  <a:lnTo>
                    <a:pt x="57391" y="93980"/>
                  </a:lnTo>
                  <a:lnTo>
                    <a:pt x="57391" y="23431"/>
                  </a:lnTo>
                  <a:lnTo>
                    <a:pt x="53200" y="27546"/>
                  </a:lnTo>
                  <a:lnTo>
                    <a:pt x="53200" y="76200"/>
                  </a:lnTo>
                  <a:lnTo>
                    <a:pt x="49301" y="76200"/>
                  </a:lnTo>
                  <a:lnTo>
                    <a:pt x="48501" y="73660"/>
                  </a:lnTo>
                  <a:lnTo>
                    <a:pt x="49136" y="72390"/>
                  </a:lnTo>
                  <a:lnTo>
                    <a:pt x="50177" y="73660"/>
                  </a:lnTo>
                  <a:lnTo>
                    <a:pt x="52374" y="73660"/>
                  </a:lnTo>
                  <a:lnTo>
                    <a:pt x="53200" y="76200"/>
                  </a:lnTo>
                  <a:lnTo>
                    <a:pt x="53200" y="27546"/>
                  </a:lnTo>
                  <a:lnTo>
                    <a:pt x="49441" y="31229"/>
                  </a:lnTo>
                  <a:lnTo>
                    <a:pt x="49441" y="53340"/>
                  </a:lnTo>
                  <a:lnTo>
                    <a:pt x="48806" y="53746"/>
                  </a:lnTo>
                  <a:lnTo>
                    <a:pt x="48806" y="64770"/>
                  </a:lnTo>
                  <a:lnTo>
                    <a:pt x="48183" y="64770"/>
                  </a:lnTo>
                  <a:lnTo>
                    <a:pt x="46774" y="65811"/>
                  </a:lnTo>
                  <a:lnTo>
                    <a:pt x="46774" y="87630"/>
                  </a:lnTo>
                  <a:lnTo>
                    <a:pt x="46329" y="87884"/>
                  </a:lnTo>
                  <a:lnTo>
                    <a:pt x="46329" y="119380"/>
                  </a:lnTo>
                  <a:lnTo>
                    <a:pt x="44754" y="119380"/>
                  </a:lnTo>
                  <a:lnTo>
                    <a:pt x="44704" y="118110"/>
                  </a:lnTo>
                  <a:lnTo>
                    <a:pt x="45212" y="118110"/>
                  </a:lnTo>
                  <a:lnTo>
                    <a:pt x="44970" y="116840"/>
                  </a:lnTo>
                  <a:lnTo>
                    <a:pt x="45567" y="116840"/>
                  </a:lnTo>
                  <a:lnTo>
                    <a:pt x="45872" y="118110"/>
                  </a:lnTo>
                  <a:lnTo>
                    <a:pt x="46101" y="118110"/>
                  </a:lnTo>
                  <a:lnTo>
                    <a:pt x="46329" y="119380"/>
                  </a:lnTo>
                  <a:lnTo>
                    <a:pt x="46329" y="87884"/>
                  </a:lnTo>
                  <a:lnTo>
                    <a:pt x="44437" y="88900"/>
                  </a:lnTo>
                  <a:lnTo>
                    <a:pt x="42506" y="87630"/>
                  </a:lnTo>
                  <a:lnTo>
                    <a:pt x="41389" y="85090"/>
                  </a:lnTo>
                  <a:lnTo>
                    <a:pt x="44843" y="83820"/>
                  </a:lnTo>
                  <a:lnTo>
                    <a:pt x="46748" y="85090"/>
                  </a:lnTo>
                  <a:lnTo>
                    <a:pt x="46774" y="87630"/>
                  </a:lnTo>
                  <a:lnTo>
                    <a:pt x="46774" y="65811"/>
                  </a:lnTo>
                  <a:lnTo>
                    <a:pt x="46443" y="66040"/>
                  </a:lnTo>
                  <a:lnTo>
                    <a:pt x="45732" y="63500"/>
                  </a:lnTo>
                  <a:lnTo>
                    <a:pt x="46367" y="62230"/>
                  </a:lnTo>
                  <a:lnTo>
                    <a:pt x="48094" y="62230"/>
                  </a:lnTo>
                  <a:lnTo>
                    <a:pt x="48806" y="64770"/>
                  </a:lnTo>
                  <a:lnTo>
                    <a:pt x="48806" y="53746"/>
                  </a:lnTo>
                  <a:lnTo>
                    <a:pt x="47421" y="54610"/>
                  </a:lnTo>
                  <a:lnTo>
                    <a:pt x="46964" y="53340"/>
                  </a:lnTo>
                  <a:lnTo>
                    <a:pt x="48983" y="52070"/>
                  </a:lnTo>
                  <a:lnTo>
                    <a:pt x="49441" y="53340"/>
                  </a:lnTo>
                  <a:lnTo>
                    <a:pt x="49441" y="31229"/>
                  </a:lnTo>
                  <a:lnTo>
                    <a:pt x="45008" y="35560"/>
                  </a:lnTo>
                  <a:lnTo>
                    <a:pt x="38887" y="47002"/>
                  </a:lnTo>
                  <a:lnTo>
                    <a:pt x="38887" y="77470"/>
                  </a:lnTo>
                  <a:lnTo>
                    <a:pt x="38392" y="78740"/>
                  </a:lnTo>
                  <a:lnTo>
                    <a:pt x="37185" y="78740"/>
                  </a:lnTo>
                  <a:lnTo>
                    <a:pt x="36677" y="77470"/>
                  </a:lnTo>
                  <a:lnTo>
                    <a:pt x="35687" y="77470"/>
                  </a:lnTo>
                  <a:lnTo>
                    <a:pt x="35458" y="76200"/>
                  </a:lnTo>
                  <a:lnTo>
                    <a:pt x="36893" y="76200"/>
                  </a:lnTo>
                  <a:lnTo>
                    <a:pt x="37401" y="77470"/>
                  </a:lnTo>
                  <a:lnTo>
                    <a:pt x="38887" y="77470"/>
                  </a:lnTo>
                  <a:lnTo>
                    <a:pt x="38887" y="47002"/>
                  </a:lnTo>
                  <a:lnTo>
                    <a:pt x="35496" y="53340"/>
                  </a:lnTo>
                  <a:lnTo>
                    <a:pt x="31292" y="73660"/>
                  </a:lnTo>
                  <a:lnTo>
                    <a:pt x="31496" y="73660"/>
                  </a:lnTo>
                  <a:lnTo>
                    <a:pt x="31927" y="74930"/>
                  </a:lnTo>
                  <a:lnTo>
                    <a:pt x="32981" y="76200"/>
                  </a:lnTo>
                  <a:lnTo>
                    <a:pt x="32423" y="77470"/>
                  </a:lnTo>
                  <a:lnTo>
                    <a:pt x="31153" y="76200"/>
                  </a:lnTo>
                  <a:lnTo>
                    <a:pt x="30289" y="76200"/>
                  </a:lnTo>
                  <a:lnTo>
                    <a:pt x="27254" y="80022"/>
                  </a:lnTo>
                  <a:lnTo>
                    <a:pt x="27254" y="91440"/>
                  </a:lnTo>
                  <a:lnTo>
                    <a:pt x="26238" y="92710"/>
                  </a:lnTo>
                  <a:lnTo>
                    <a:pt x="25882" y="91440"/>
                  </a:lnTo>
                  <a:lnTo>
                    <a:pt x="25463" y="91440"/>
                  </a:lnTo>
                  <a:lnTo>
                    <a:pt x="25222" y="90170"/>
                  </a:lnTo>
                  <a:lnTo>
                    <a:pt x="26898" y="90170"/>
                  </a:lnTo>
                  <a:lnTo>
                    <a:pt x="27254" y="91440"/>
                  </a:lnTo>
                  <a:lnTo>
                    <a:pt x="27254" y="80022"/>
                  </a:lnTo>
                  <a:lnTo>
                    <a:pt x="22199" y="86360"/>
                  </a:lnTo>
                  <a:lnTo>
                    <a:pt x="23660" y="94729"/>
                  </a:lnTo>
                  <a:lnTo>
                    <a:pt x="24803" y="93980"/>
                  </a:lnTo>
                  <a:lnTo>
                    <a:pt x="27279" y="93980"/>
                  </a:lnTo>
                  <a:lnTo>
                    <a:pt x="27736" y="95250"/>
                  </a:lnTo>
                  <a:lnTo>
                    <a:pt x="26225" y="97790"/>
                  </a:lnTo>
                  <a:lnTo>
                    <a:pt x="23876" y="96024"/>
                  </a:lnTo>
                  <a:lnTo>
                    <a:pt x="31940" y="142240"/>
                  </a:lnTo>
                  <a:lnTo>
                    <a:pt x="40386" y="144780"/>
                  </a:lnTo>
                  <a:lnTo>
                    <a:pt x="47205" y="177800"/>
                  </a:lnTo>
                  <a:lnTo>
                    <a:pt x="54305" y="181610"/>
                  </a:lnTo>
                  <a:lnTo>
                    <a:pt x="55511" y="187960"/>
                  </a:lnTo>
                  <a:lnTo>
                    <a:pt x="56616" y="195580"/>
                  </a:lnTo>
                  <a:lnTo>
                    <a:pt x="57619" y="203200"/>
                  </a:lnTo>
                  <a:lnTo>
                    <a:pt x="50431" y="208280"/>
                  </a:lnTo>
                  <a:lnTo>
                    <a:pt x="52120" y="223520"/>
                  </a:lnTo>
                  <a:lnTo>
                    <a:pt x="53174" y="222250"/>
                  </a:lnTo>
                  <a:lnTo>
                    <a:pt x="53619" y="223520"/>
                  </a:lnTo>
                  <a:lnTo>
                    <a:pt x="52285" y="224790"/>
                  </a:lnTo>
                  <a:lnTo>
                    <a:pt x="54737" y="246380"/>
                  </a:lnTo>
                  <a:lnTo>
                    <a:pt x="61531" y="245110"/>
                  </a:lnTo>
                  <a:lnTo>
                    <a:pt x="61887" y="254000"/>
                  </a:lnTo>
                  <a:lnTo>
                    <a:pt x="61963" y="257810"/>
                  </a:lnTo>
                  <a:lnTo>
                    <a:pt x="69024" y="257810"/>
                  </a:lnTo>
                  <a:lnTo>
                    <a:pt x="70535" y="256540"/>
                  </a:lnTo>
                  <a:lnTo>
                    <a:pt x="70256" y="255270"/>
                  </a:lnTo>
                  <a:lnTo>
                    <a:pt x="72123" y="255270"/>
                  </a:lnTo>
                  <a:lnTo>
                    <a:pt x="71462" y="254000"/>
                  </a:lnTo>
                  <a:lnTo>
                    <a:pt x="74980" y="255270"/>
                  </a:lnTo>
                  <a:lnTo>
                    <a:pt x="74129" y="259080"/>
                  </a:lnTo>
                  <a:lnTo>
                    <a:pt x="163322" y="259080"/>
                  </a:lnTo>
                  <a:lnTo>
                    <a:pt x="163461" y="255270"/>
                  </a:lnTo>
                  <a:lnTo>
                    <a:pt x="163550" y="252730"/>
                  </a:lnTo>
                  <a:lnTo>
                    <a:pt x="163690" y="248920"/>
                  </a:lnTo>
                  <a:lnTo>
                    <a:pt x="163957" y="241300"/>
                  </a:lnTo>
                  <a:lnTo>
                    <a:pt x="164134" y="236220"/>
                  </a:lnTo>
                  <a:lnTo>
                    <a:pt x="164172" y="234950"/>
                  </a:lnTo>
                  <a:lnTo>
                    <a:pt x="164223" y="233680"/>
                  </a:lnTo>
                  <a:lnTo>
                    <a:pt x="164439" y="227330"/>
                  </a:lnTo>
                  <a:lnTo>
                    <a:pt x="164490" y="226060"/>
                  </a:lnTo>
                  <a:lnTo>
                    <a:pt x="163664" y="227330"/>
                  </a:lnTo>
                  <a:lnTo>
                    <a:pt x="162318" y="227330"/>
                  </a:lnTo>
                  <a:lnTo>
                    <a:pt x="162140" y="224790"/>
                  </a:lnTo>
                  <a:lnTo>
                    <a:pt x="164541" y="224790"/>
                  </a:lnTo>
                  <a:lnTo>
                    <a:pt x="165049" y="210820"/>
                  </a:lnTo>
                  <a:lnTo>
                    <a:pt x="165366" y="201930"/>
                  </a:lnTo>
                  <a:lnTo>
                    <a:pt x="165417" y="200660"/>
                  </a:lnTo>
                  <a:lnTo>
                    <a:pt x="165468" y="199402"/>
                  </a:lnTo>
                  <a:lnTo>
                    <a:pt x="165735" y="191770"/>
                  </a:lnTo>
                  <a:lnTo>
                    <a:pt x="164490" y="189230"/>
                  </a:lnTo>
                  <a:lnTo>
                    <a:pt x="164426" y="186702"/>
                  </a:lnTo>
                  <a:lnTo>
                    <a:pt x="163855" y="184150"/>
                  </a:lnTo>
                  <a:lnTo>
                    <a:pt x="165760" y="184150"/>
                  </a:lnTo>
                  <a:lnTo>
                    <a:pt x="165023" y="182880"/>
                  </a:lnTo>
                  <a:lnTo>
                    <a:pt x="164287" y="181610"/>
                  </a:lnTo>
                  <a:lnTo>
                    <a:pt x="164172" y="182880"/>
                  </a:lnTo>
                  <a:lnTo>
                    <a:pt x="162953" y="181610"/>
                  </a:lnTo>
                  <a:lnTo>
                    <a:pt x="161378" y="182880"/>
                  </a:lnTo>
                  <a:lnTo>
                    <a:pt x="160248" y="182880"/>
                  </a:lnTo>
                  <a:lnTo>
                    <a:pt x="160464" y="181610"/>
                  </a:lnTo>
                  <a:lnTo>
                    <a:pt x="160578" y="180340"/>
                  </a:lnTo>
                  <a:lnTo>
                    <a:pt x="160705" y="179070"/>
                  </a:lnTo>
                  <a:lnTo>
                    <a:pt x="162153" y="179070"/>
                  </a:lnTo>
                  <a:lnTo>
                    <a:pt x="161925" y="177800"/>
                  </a:lnTo>
                  <a:lnTo>
                    <a:pt x="160274" y="175260"/>
                  </a:lnTo>
                  <a:lnTo>
                    <a:pt x="159981" y="175260"/>
                  </a:lnTo>
                  <a:lnTo>
                    <a:pt x="159956" y="173990"/>
                  </a:lnTo>
                  <a:lnTo>
                    <a:pt x="159194" y="172720"/>
                  </a:lnTo>
                  <a:lnTo>
                    <a:pt x="159131" y="184150"/>
                  </a:lnTo>
                  <a:lnTo>
                    <a:pt x="157734" y="184150"/>
                  </a:lnTo>
                  <a:lnTo>
                    <a:pt x="157734" y="205752"/>
                  </a:lnTo>
                  <a:lnTo>
                    <a:pt x="154571" y="207010"/>
                  </a:lnTo>
                  <a:lnTo>
                    <a:pt x="153073" y="208280"/>
                  </a:lnTo>
                  <a:lnTo>
                    <a:pt x="153263" y="210820"/>
                  </a:lnTo>
                  <a:lnTo>
                    <a:pt x="149936" y="208572"/>
                  </a:lnTo>
                  <a:lnTo>
                    <a:pt x="142036" y="210820"/>
                  </a:lnTo>
                  <a:lnTo>
                    <a:pt x="141351" y="208280"/>
                  </a:lnTo>
                  <a:lnTo>
                    <a:pt x="145034" y="207010"/>
                  </a:lnTo>
                  <a:lnTo>
                    <a:pt x="145338" y="207010"/>
                  </a:lnTo>
                  <a:lnTo>
                    <a:pt x="149415" y="205752"/>
                  </a:lnTo>
                  <a:lnTo>
                    <a:pt x="150368" y="207352"/>
                  </a:lnTo>
                  <a:lnTo>
                    <a:pt x="155219" y="201930"/>
                  </a:lnTo>
                  <a:lnTo>
                    <a:pt x="157734" y="205752"/>
                  </a:lnTo>
                  <a:lnTo>
                    <a:pt x="157734" y="184150"/>
                  </a:lnTo>
                  <a:lnTo>
                    <a:pt x="157454" y="184150"/>
                  </a:lnTo>
                  <a:lnTo>
                    <a:pt x="157454" y="198120"/>
                  </a:lnTo>
                  <a:lnTo>
                    <a:pt x="156108" y="199402"/>
                  </a:lnTo>
                  <a:lnTo>
                    <a:pt x="155879" y="198120"/>
                  </a:lnTo>
                  <a:lnTo>
                    <a:pt x="155651" y="196850"/>
                  </a:lnTo>
                  <a:lnTo>
                    <a:pt x="156984" y="196850"/>
                  </a:lnTo>
                  <a:lnTo>
                    <a:pt x="157454" y="198120"/>
                  </a:lnTo>
                  <a:lnTo>
                    <a:pt x="157454" y="184150"/>
                  </a:lnTo>
                  <a:lnTo>
                    <a:pt x="157124" y="184150"/>
                  </a:lnTo>
                  <a:lnTo>
                    <a:pt x="156654" y="182880"/>
                  </a:lnTo>
                  <a:lnTo>
                    <a:pt x="157200" y="182880"/>
                  </a:lnTo>
                  <a:lnTo>
                    <a:pt x="157099" y="181610"/>
                  </a:lnTo>
                  <a:lnTo>
                    <a:pt x="158318" y="181610"/>
                  </a:lnTo>
                  <a:lnTo>
                    <a:pt x="159131" y="184150"/>
                  </a:lnTo>
                  <a:lnTo>
                    <a:pt x="159131" y="172618"/>
                  </a:lnTo>
                  <a:lnTo>
                    <a:pt x="157683" y="170180"/>
                  </a:lnTo>
                  <a:lnTo>
                    <a:pt x="156171" y="167640"/>
                  </a:lnTo>
                  <a:lnTo>
                    <a:pt x="155409" y="166370"/>
                  </a:lnTo>
                  <a:lnTo>
                    <a:pt x="155003" y="165696"/>
                  </a:lnTo>
                  <a:lnTo>
                    <a:pt x="155003" y="173990"/>
                  </a:lnTo>
                  <a:lnTo>
                    <a:pt x="154470" y="177266"/>
                  </a:lnTo>
                  <a:lnTo>
                    <a:pt x="154470" y="182880"/>
                  </a:lnTo>
                  <a:lnTo>
                    <a:pt x="153974" y="184150"/>
                  </a:lnTo>
                  <a:lnTo>
                    <a:pt x="152577" y="184150"/>
                  </a:lnTo>
                  <a:lnTo>
                    <a:pt x="153073" y="182880"/>
                  </a:lnTo>
                  <a:lnTo>
                    <a:pt x="154470" y="182880"/>
                  </a:lnTo>
                  <a:lnTo>
                    <a:pt x="154470" y="177266"/>
                  </a:lnTo>
                  <a:lnTo>
                    <a:pt x="154381" y="177800"/>
                  </a:lnTo>
                  <a:lnTo>
                    <a:pt x="149974" y="177800"/>
                  </a:lnTo>
                  <a:lnTo>
                    <a:pt x="152565" y="176530"/>
                  </a:lnTo>
                  <a:lnTo>
                    <a:pt x="152450" y="175260"/>
                  </a:lnTo>
                  <a:lnTo>
                    <a:pt x="152336" y="173990"/>
                  </a:lnTo>
                  <a:lnTo>
                    <a:pt x="155003" y="173990"/>
                  </a:lnTo>
                  <a:lnTo>
                    <a:pt x="155003" y="165696"/>
                  </a:lnTo>
                  <a:lnTo>
                    <a:pt x="151422" y="159702"/>
                  </a:lnTo>
                  <a:lnTo>
                    <a:pt x="151422" y="171450"/>
                  </a:lnTo>
                  <a:lnTo>
                    <a:pt x="149288" y="172720"/>
                  </a:lnTo>
                  <a:lnTo>
                    <a:pt x="148755" y="171450"/>
                  </a:lnTo>
                  <a:lnTo>
                    <a:pt x="149377" y="170180"/>
                  </a:lnTo>
                  <a:lnTo>
                    <a:pt x="151053" y="170180"/>
                  </a:lnTo>
                  <a:lnTo>
                    <a:pt x="151422" y="171450"/>
                  </a:lnTo>
                  <a:lnTo>
                    <a:pt x="151422" y="159702"/>
                  </a:lnTo>
                  <a:lnTo>
                    <a:pt x="150101" y="157480"/>
                  </a:lnTo>
                  <a:lnTo>
                    <a:pt x="148577" y="154940"/>
                  </a:lnTo>
                  <a:lnTo>
                    <a:pt x="147269" y="152742"/>
                  </a:lnTo>
                  <a:lnTo>
                    <a:pt x="147269" y="194310"/>
                  </a:lnTo>
                  <a:lnTo>
                    <a:pt x="146646" y="195580"/>
                  </a:lnTo>
                  <a:lnTo>
                    <a:pt x="144983" y="196850"/>
                  </a:lnTo>
                  <a:lnTo>
                    <a:pt x="144830" y="194310"/>
                  </a:lnTo>
                  <a:lnTo>
                    <a:pt x="143497" y="194310"/>
                  </a:lnTo>
                  <a:lnTo>
                    <a:pt x="142760" y="193052"/>
                  </a:lnTo>
                  <a:lnTo>
                    <a:pt x="145186" y="193052"/>
                  </a:lnTo>
                  <a:lnTo>
                    <a:pt x="144830" y="191770"/>
                  </a:lnTo>
                  <a:lnTo>
                    <a:pt x="146558" y="191770"/>
                  </a:lnTo>
                  <a:lnTo>
                    <a:pt x="147269" y="194310"/>
                  </a:lnTo>
                  <a:lnTo>
                    <a:pt x="147269" y="152742"/>
                  </a:lnTo>
                  <a:lnTo>
                    <a:pt x="145554" y="149860"/>
                  </a:lnTo>
                  <a:lnTo>
                    <a:pt x="143268" y="146050"/>
                  </a:lnTo>
                  <a:lnTo>
                    <a:pt x="142684" y="145072"/>
                  </a:lnTo>
                  <a:lnTo>
                    <a:pt x="142684" y="179070"/>
                  </a:lnTo>
                  <a:lnTo>
                    <a:pt x="142265" y="180340"/>
                  </a:lnTo>
                  <a:lnTo>
                    <a:pt x="140919" y="180340"/>
                  </a:lnTo>
                  <a:lnTo>
                    <a:pt x="140360" y="179070"/>
                  </a:lnTo>
                  <a:lnTo>
                    <a:pt x="140906" y="179070"/>
                  </a:lnTo>
                  <a:lnTo>
                    <a:pt x="142430" y="177800"/>
                  </a:lnTo>
                  <a:lnTo>
                    <a:pt x="142684" y="179070"/>
                  </a:lnTo>
                  <a:lnTo>
                    <a:pt x="142684" y="145072"/>
                  </a:lnTo>
                  <a:lnTo>
                    <a:pt x="142519" y="144780"/>
                  </a:lnTo>
                  <a:lnTo>
                    <a:pt x="141757" y="143510"/>
                  </a:lnTo>
                  <a:lnTo>
                    <a:pt x="139700" y="140068"/>
                  </a:lnTo>
                  <a:lnTo>
                    <a:pt x="139700" y="212102"/>
                  </a:lnTo>
                  <a:lnTo>
                    <a:pt x="133934" y="212102"/>
                  </a:lnTo>
                  <a:lnTo>
                    <a:pt x="133057" y="210820"/>
                  </a:lnTo>
                  <a:lnTo>
                    <a:pt x="134251" y="208280"/>
                  </a:lnTo>
                  <a:lnTo>
                    <a:pt x="137706" y="208280"/>
                  </a:lnTo>
                  <a:lnTo>
                    <a:pt x="139331" y="209550"/>
                  </a:lnTo>
                  <a:lnTo>
                    <a:pt x="139700" y="212102"/>
                  </a:lnTo>
                  <a:lnTo>
                    <a:pt x="139700" y="140068"/>
                  </a:lnTo>
                  <a:lnTo>
                    <a:pt x="138722" y="138430"/>
                  </a:lnTo>
                  <a:lnTo>
                    <a:pt x="136448" y="134620"/>
                  </a:lnTo>
                  <a:lnTo>
                    <a:pt x="135242" y="132600"/>
                  </a:lnTo>
                  <a:lnTo>
                    <a:pt x="135242" y="187960"/>
                  </a:lnTo>
                  <a:lnTo>
                    <a:pt x="134429" y="187960"/>
                  </a:lnTo>
                  <a:lnTo>
                    <a:pt x="134696" y="189230"/>
                  </a:lnTo>
                  <a:lnTo>
                    <a:pt x="133350" y="189230"/>
                  </a:lnTo>
                  <a:lnTo>
                    <a:pt x="132778" y="187960"/>
                  </a:lnTo>
                  <a:lnTo>
                    <a:pt x="133578" y="187960"/>
                  </a:lnTo>
                  <a:lnTo>
                    <a:pt x="133324" y="186702"/>
                  </a:lnTo>
                  <a:lnTo>
                    <a:pt x="134670" y="186702"/>
                  </a:lnTo>
                  <a:lnTo>
                    <a:pt x="135242" y="187960"/>
                  </a:lnTo>
                  <a:lnTo>
                    <a:pt x="135242" y="132600"/>
                  </a:lnTo>
                  <a:lnTo>
                    <a:pt x="134175" y="130810"/>
                  </a:lnTo>
                  <a:lnTo>
                    <a:pt x="133565" y="129794"/>
                  </a:lnTo>
                  <a:lnTo>
                    <a:pt x="133565" y="147320"/>
                  </a:lnTo>
                  <a:lnTo>
                    <a:pt x="132943" y="147320"/>
                  </a:lnTo>
                  <a:lnTo>
                    <a:pt x="133045" y="148590"/>
                  </a:lnTo>
                  <a:lnTo>
                    <a:pt x="131051" y="149860"/>
                  </a:lnTo>
                  <a:lnTo>
                    <a:pt x="130340" y="146050"/>
                  </a:lnTo>
                  <a:lnTo>
                    <a:pt x="132803" y="146050"/>
                  </a:lnTo>
                  <a:lnTo>
                    <a:pt x="133565" y="147320"/>
                  </a:lnTo>
                  <a:lnTo>
                    <a:pt x="133565" y="129794"/>
                  </a:lnTo>
                  <a:lnTo>
                    <a:pt x="132651" y="128270"/>
                  </a:lnTo>
                  <a:lnTo>
                    <a:pt x="131140" y="125730"/>
                  </a:lnTo>
                  <a:lnTo>
                    <a:pt x="129921" y="123698"/>
                  </a:lnTo>
                  <a:lnTo>
                    <a:pt x="129921" y="212102"/>
                  </a:lnTo>
                  <a:lnTo>
                    <a:pt x="127825" y="212102"/>
                  </a:lnTo>
                  <a:lnTo>
                    <a:pt x="128498" y="213360"/>
                  </a:lnTo>
                  <a:lnTo>
                    <a:pt x="126796" y="214630"/>
                  </a:lnTo>
                  <a:lnTo>
                    <a:pt x="126022" y="213360"/>
                  </a:lnTo>
                  <a:lnTo>
                    <a:pt x="125755" y="212102"/>
                  </a:lnTo>
                  <a:lnTo>
                    <a:pt x="124752" y="212102"/>
                  </a:lnTo>
                  <a:lnTo>
                    <a:pt x="124587" y="210820"/>
                  </a:lnTo>
                  <a:lnTo>
                    <a:pt x="124434" y="209550"/>
                  </a:lnTo>
                  <a:lnTo>
                    <a:pt x="129425" y="209550"/>
                  </a:lnTo>
                  <a:lnTo>
                    <a:pt x="129921" y="212102"/>
                  </a:lnTo>
                  <a:lnTo>
                    <a:pt x="129921" y="123698"/>
                  </a:lnTo>
                  <a:lnTo>
                    <a:pt x="129616" y="123190"/>
                  </a:lnTo>
                  <a:lnTo>
                    <a:pt x="128485" y="121297"/>
                  </a:lnTo>
                  <a:lnTo>
                    <a:pt x="128485" y="125730"/>
                  </a:lnTo>
                  <a:lnTo>
                    <a:pt x="126479" y="125730"/>
                  </a:lnTo>
                  <a:lnTo>
                    <a:pt x="126479" y="165100"/>
                  </a:lnTo>
                  <a:lnTo>
                    <a:pt x="124320" y="166217"/>
                  </a:lnTo>
                  <a:lnTo>
                    <a:pt x="124320" y="213360"/>
                  </a:lnTo>
                  <a:lnTo>
                    <a:pt x="121615" y="214630"/>
                  </a:lnTo>
                  <a:lnTo>
                    <a:pt x="117525" y="214630"/>
                  </a:lnTo>
                  <a:lnTo>
                    <a:pt x="116459" y="215252"/>
                  </a:lnTo>
                  <a:lnTo>
                    <a:pt x="116459" y="228600"/>
                  </a:lnTo>
                  <a:lnTo>
                    <a:pt x="113423" y="229870"/>
                  </a:lnTo>
                  <a:lnTo>
                    <a:pt x="112928" y="227330"/>
                  </a:lnTo>
                  <a:lnTo>
                    <a:pt x="111874" y="226060"/>
                  </a:lnTo>
                  <a:lnTo>
                    <a:pt x="110921" y="224790"/>
                  </a:lnTo>
                  <a:lnTo>
                    <a:pt x="111887" y="223520"/>
                  </a:lnTo>
                  <a:lnTo>
                    <a:pt x="113423" y="222250"/>
                  </a:lnTo>
                  <a:lnTo>
                    <a:pt x="112903" y="219710"/>
                  </a:lnTo>
                  <a:lnTo>
                    <a:pt x="115100" y="218452"/>
                  </a:lnTo>
                  <a:lnTo>
                    <a:pt x="115239" y="222250"/>
                  </a:lnTo>
                  <a:lnTo>
                    <a:pt x="113817" y="222250"/>
                  </a:lnTo>
                  <a:lnTo>
                    <a:pt x="116039" y="224790"/>
                  </a:lnTo>
                  <a:lnTo>
                    <a:pt x="116459" y="228600"/>
                  </a:lnTo>
                  <a:lnTo>
                    <a:pt x="116459" y="215252"/>
                  </a:lnTo>
                  <a:lnTo>
                    <a:pt x="115341" y="215900"/>
                  </a:lnTo>
                  <a:lnTo>
                    <a:pt x="114185" y="215900"/>
                  </a:lnTo>
                  <a:lnTo>
                    <a:pt x="114465" y="217170"/>
                  </a:lnTo>
                  <a:lnTo>
                    <a:pt x="112458" y="218452"/>
                  </a:lnTo>
                  <a:lnTo>
                    <a:pt x="112064" y="215900"/>
                  </a:lnTo>
                  <a:lnTo>
                    <a:pt x="110401" y="217170"/>
                  </a:lnTo>
                  <a:lnTo>
                    <a:pt x="107861" y="217170"/>
                  </a:lnTo>
                  <a:lnTo>
                    <a:pt x="104749" y="219646"/>
                  </a:lnTo>
                  <a:lnTo>
                    <a:pt x="104749" y="241300"/>
                  </a:lnTo>
                  <a:lnTo>
                    <a:pt x="104711" y="243840"/>
                  </a:lnTo>
                  <a:lnTo>
                    <a:pt x="104584" y="245110"/>
                  </a:lnTo>
                  <a:lnTo>
                    <a:pt x="104571" y="247650"/>
                  </a:lnTo>
                  <a:lnTo>
                    <a:pt x="102247" y="248920"/>
                  </a:lnTo>
                  <a:lnTo>
                    <a:pt x="102095" y="246380"/>
                  </a:lnTo>
                  <a:lnTo>
                    <a:pt x="101473" y="245808"/>
                  </a:lnTo>
                  <a:lnTo>
                    <a:pt x="101473" y="254000"/>
                  </a:lnTo>
                  <a:lnTo>
                    <a:pt x="100139" y="255270"/>
                  </a:lnTo>
                  <a:lnTo>
                    <a:pt x="99898" y="254000"/>
                  </a:lnTo>
                  <a:lnTo>
                    <a:pt x="99669" y="252730"/>
                  </a:lnTo>
                  <a:lnTo>
                    <a:pt x="101015" y="252730"/>
                  </a:lnTo>
                  <a:lnTo>
                    <a:pt x="101473" y="254000"/>
                  </a:lnTo>
                  <a:lnTo>
                    <a:pt x="101473" y="245808"/>
                  </a:lnTo>
                  <a:lnTo>
                    <a:pt x="100736" y="245110"/>
                  </a:lnTo>
                  <a:lnTo>
                    <a:pt x="98679" y="246380"/>
                  </a:lnTo>
                  <a:lnTo>
                    <a:pt x="99301" y="248920"/>
                  </a:lnTo>
                  <a:lnTo>
                    <a:pt x="96926" y="247650"/>
                  </a:lnTo>
                  <a:lnTo>
                    <a:pt x="95669" y="245110"/>
                  </a:lnTo>
                  <a:lnTo>
                    <a:pt x="98475" y="243840"/>
                  </a:lnTo>
                  <a:lnTo>
                    <a:pt x="99834" y="245110"/>
                  </a:lnTo>
                  <a:lnTo>
                    <a:pt x="100965" y="243840"/>
                  </a:lnTo>
                  <a:lnTo>
                    <a:pt x="101752" y="241300"/>
                  </a:lnTo>
                  <a:lnTo>
                    <a:pt x="104749" y="241300"/>
                  </a:lnTo>
                  <a:lnTo>
                    <a:pt x="104749" y="219646"/>
                  </a:lnTo>
                  <a:lnTo>
                    <a:pt x="102781" y="218452"/>
                  </a:lnTo>
                  <a:lnTo>
                    <a:pt x="102793" y="217170"/>
                  </a:lnTo>
                  <a:lnTo>
                    <a:pt x="103974" y="215900"/>
                  </a:lnTo>
                  <a:lnTo>
                    <a:pt x="108788" y="215900"/>
                  </a:lnTo>
                  <a:lnTo>
                    <a:pt x="112864" y="214630"/>
                  </a:lnTo>
                  <a:lnTo>
                    <a:pt x="116573" y="213360"/>
                  </a:lnTo>
                  <a:lnTo>
                    <a:pt x="120281" y="212102"/>
                  </a:lnTo>
                  <a:lnTo>
                    <a:pt x="123393" y="212102"/>
                  </a:lnTo>
                  <a:lnTo>
                    <a:pt x="124320" y="213360"/>
                  </a:lnTo>
                  <a:lnTo>
                    <a:pt x="124320" y="166217"/>
                  </a:lnTo>
                  <a:lnTo>
                    <a:pt x="124002" y="166370"/>
                  </a:lnTo>
                  <a:lnTo>
                    <a:pt x="122834" y="165100"/>
                  </a:lnTo>
                  <a:lnTo>
                    <a:pt x="122847" y="163830"/>
                  </a:lnTo>
                  <a:lnTo>
                    <a:pt x="123240" y="162560"/>
                  </a:lnTo>
                  <a:lnTo>
                    <a:pt x="124739" y="161290"/>
                  </a:lnTo>
                  <a:lnTo>
                    <a:pt x="124675" y="163830"/>
                  </a:lnTo>
                  <a:lnTo>
                    <a:pt x="125971" y="163830"/>
                  </a:lnTo>
                  <a:lnTo>
                    <a:pt x="126479" y="165100"/>
                  </a:lnTo>
                  <a:lnTo>
                    <a:pt x="126479" y="125730"/>
                  </a:lnTo>
                  <a:lnTo>
                    <a:pt x="125679" y="125730"/>
                  </a:lnTo>
                  <a:lnTo>
                    <a:pt x="125336" y="123190"/>
                  </a:lnTo>
                  <a:lnTo>
                    <a:pt x="128143" y="123190"/>
                  </a:lnTo>
                  <a:lnTo>
                    <a:pt x="128485" y="125730"/>
                  </a:lnTo>
                  <a:lnTo>
                    <a:pt x="128485" y="121297"/>
                  </a:lnTo>
                  <a:lnTo>
                    <a:pt x="127342" y="119380"/>
                  </a:lnTo>
                  <a:lnTo>
                    <a:pt x="125069" y="115570"/>
                  </a:lnTo>
                  <a:lnTo>
                    <a:pt x="121285" y="109220"/>
                  </a:lnTo>
                  <a:lnTo>
                    <a:pt x="119761" y="106680"/>
                  </a:lnTo>
                  <a:lnTo>
                    <a:pt x="117487" y="102870"/>
                  </a:lnTo>
                  <a:lnTo>
                    <a:pt x="115214" y="99060"/>
                  </a:lnTo>
                  <a:lnTo>
                    <a:pt x="112763" y="94957"/>
                  </a:lnTo>
                  <a:lnTo>
                    <a:pt x="112763" y="203200"/>
                  </a:lnTo>
                  <a:lnTo>
                    <a:pt x="112344" y="204470"/>
                  </a:lnTo>
                  <a:lnTo>
                    <a:pt x="110998" y="205752"/>
                  </a:lnTo>
                  <a:lnTo>
                    <a:pt x="110439" y="204470"/>
                  </a:lnTo>
                  <a:lnTo>
                    <a:pt x="111239" y="203200"/>
                  </a:lnTo>
                  <a:lnTo>
                    <a:pt x="112763" y="203200"/>
                  </a:lnTo>
                  <a:lnTo>
                    <a:pt x="112763" y="94957"/>
                  </a:lnTo>
                  <a:lnTo>
                    <a:pt x="112204" y="94030"/>
                  </a:lnTo>
                  <a:lnTo>
                    <a:pt x="112204" y="186702"/>
                  </a:lnTo>
                  <a:lnTo>
                    <a:pt x="109969" y="186702"/>
                  </a:lnTo>
                  <a:lnTo>
                    <a:pt x="109194" y="185420"/>
                  </a:lnTo>
                  <a:lnTo>
                    <a:pt x="109816" y="185420"/>
                  </a:lnTo>
                  <a:lnTo>
                    <a:pt x="109715" y="184150"/>
                  </a:lnTo>
                  <a:lnTo>
                    <a:pt x="110832" y="182880"/>
                  </a:lnTo>
                  <a:lnTo>
                    <a:pt x="112204" y="186702"/>
                  </a:lnTo>
                  <a:lnTo>
                    <a:pt x="112204" y="94030"/>
                  </a:lnTo>
                  <a:lnTo>
                    <a:pt x="108381" y="87630"/>
                  </a:lnTo>
                  <a:lnTo>
                    <a:pt x="106870" y="85090"/>
                  </a:lnTo>
                  <a:lnTo>
                    <a:pt x="104432" y="83820"/>
                  </a:lnTo>
                  <a:lnTo>
                    <a:pt x="103886" y="81597"/>
                  </a:lnTo>
                  <a:lnTo>
                    <a:pt x="103886" y="148590"/>
                  </a:lnTo>
                  <a:lnTo>
                    <a:pt x="102095" y="152400"/>
                  </a:lnTo>
                  <a:lnTo>
                    <a:pt x="98691" y="151130"/>
                  </a:lnTo>
                  <a:lnTo>
                    <a:pt x="98640" y="148590"/>
                  </a:lnTo>
                  <a:lnTo>
                    <a:pt x="99250" y="147320"/>
                  </a:lnTo>
                  <a:lnTo>
                    <a:pt x="99847" y="146050"/>
                  </a:lnTo>
                  <a:lnTo>
                    <a:pt x="103136" y="144780"/>
                  </a:lnTo>
                  <a:lnTo>
                    <a:pt x="103886" y="148590"/>
                  </a:lnTo>
                  <a:lnTo>
                    <a:pt x="103886" y="81597"/>
                  </a:lnTo>
                  <a:lnTo>
                    <a:pt x="103809" y="81280"/>
                  </a:lnTo>
                  <a:lnTo>
                    <a:pt x="103187" y="78740"/>
                  </a:lnTo>
                  <a:lnTo>
                    <a:pt x="103759" y="76200"/>
                  </a:lnTo>
                  <a:lnTo>
                    <a:pt x="105702" y="74930"/>
                  </a:lnTo>
                  <a:lnTo>
                    <a:pt x="106197" y="76200"/>
                  </a:lnTo>
                  <a:lnTo>
                    <a:pt x="107429" y="76200"/>
                  </a:lnTo>
                  <a:lnTo>
                    <a:pt x="107111" y="74930"/>
                  </a:lnTo>
                  <a:lnTo>
                    <a:pt x="106883" y="74930"/>
                  </a:lnTo>
                  <a:lnTo>
                    <a:pt x="106654" y="73660"/>
                  </a:lnTo>
                  <a:lnTo>
                    <a:pt x="107238" y="73660"/>
                  </a:lnTo>
                  <a:lnTo>
                    <a:pt x="107556" y="74930"/>
                  </a:lnTo>
                  <a:lnTo>
                    <a:pt x="108229" y="73660"/>
                  </a:lnTo>
                  <a:lnTo>
                    <a:pt x="108292" y="74930"/>
                  </a:lnTo>
                  <a:lnTo>
                    <a:pt x="107784" y="74930"/>
                  </a:lnTo>
                  <a:lnTo>
                    <a:pt x="108013" y="76200"/>
                  </a:lnTo>
                  <a:lnTo>
                    <a:pt x="107569" y="76200"/>
                  </a:lnTo>
                  <a:lnTo>
                    <a:pt x="108623" y="78740"/>
                  </a:lnTo>
                  <a:lnTo>
                    <a:pt x="108762" y="81280"/>
                  </a:lnTo>
                  <a:lnTo>
                    <a:pt x="108356" y="83820"/>
                  </a:lnTo>
                  <a:lnTo>
                    <a:pt x="114503" y="81280"/>
                  </a:lnTo>
                  <a:lnTo>
                    <a:pt x="121107" y="91440"/>
                  </a:lnTo>
                  <a:lnTo>
                    <a:pt x="121500" y="91440"/>
                  </a:lnTo>
                  <a:lnTo>
                    <a:pt x="141566" y="121920"/>
                  </a:lnTo>
                  <a:lnTo>
                    <a:pt x="142735" y="121920"/>
                  </a:lnTo>
                  <a:lnTo>
                    <a:pt x="143865" y="125730"/>
                  </a:lnTo>
                  <a:lnTo>
                    <a:pt x="154305" y="142240"/>
                  </a:lnTo>
                  <a:lnTo>
                    <a:pt x="155232" y="140970"/>
                  </a:lnTo>
                  <a:lnTo>
                    <a:pt x="156210" y="142240"/>
                  </a:lnTo>
                  <a:lnTo>
                    <a:pt x="158394" y="143510"/>
                  </a:lnTo>
                  <a:lnTo>
                    <a:pt x="157505" y="146050"/>
                  </a:lnTo>
                  <a:lnTo>
                    <a:pt x="157137" y="146050"/>
                  </a:lnTo>
                  <a:lnTo>
                    <a:pt x="175742" y="173990"/>
                  </a:lnTo>
                  <a:lnTo>
                    <a:pt x="175958" y="173990"/>
                  </a:lnTo>
                  <a:lnTo>
                    <a:pt x="175907" y="172720"/>
                  </a:lnTo>
                  <a:lnTo>
                    <a:pt x="180340" y="172720"/>
                  </a:lnTo>
                  <a:lnTo>
                    <a:pt x="177012" y="177800"/>
                  </a:lnTo>
                  <a:lnTo>
                    <a:pt x="179781" y="180340"/>
                  </a:lnTo>
                  <a:lnTo>
                    <a:pt x="182029" y="180340"/>
                  </a:lnTo>
                  <a:lnTo>
                    <a:pt x="183159" y="181610"/>
                  </a:lnTo>
                  <a:lnTo>
                    <a:pt x="183565" y="182880"/>
                  </a:lnTo>
                  <a:lnTo>
                    <a:pt x="181952" y="182880"/>
                  </a:lnTo>
                  <a:lnTo>
                    <a:pt x="180263" y="184150"/>
                  </a:lnTo>
                  <a:lnTo>
                    <a:pt x="180568" y="185420"/>
                  </a:lnTo>
                  <a:lnTo>
                    <a:pt x="181457" y="186702"/>
                  </a:lnTo>
                  <a:lnTo>
                    <a:pt x="180505" y="186702"/>
                  </a:lnTo>
                  <a:lnTo>
                    <a:pt x="181216" y="187960"/>
                  </a:lnTo>
                  <a:lnTo>
                    <a:pt x="183286" y="186702"/>
                  </a:lnTo>
                  <a:lnTo>
                    <a:pt x="183438" y="189230"/>
                  </a:lnTo>
                  <a:lnTo>
                    <a:pt x="188188" y="189230"/>
                  </a:lnTo>
                  <a:lnTo>
                    <a:pt x="188175" y="193052"/>
                  </a:lnTo>
                  <a:lnTo>
                    <a:pt x="189776" y="194310"/>
                  </a:lnTo>
                  <a:lnTo>
                    <a:pt x="190868" y="194310"/>
                  </a:lnTo>
                  <a:lnTo>
                    <a:pt x="192379" y="195580"/>
                  </a:lnTo>
                  <a:lnTo>
                    <a:pt x="197294" y="195580"/>
                  </a:lnTo>
                  <a:lnTo>
                    <a:pt x="201587" y="191770"/>
                  </a:lnTo>
                  <a:lnTo>
                    <a:pt x="202806" y="194310"/>
                  </a:lnTo>
                  <a:lnTo>
                    <a:pt x="196126" y="198120"/>
                  </a:lnTo>
                  <a:lnTo>
                    <a:pt x="195973" y="198094"/>
                  </a:lnTo>
                  <a:lnTo>
                    <a:pt x="195973" y="210820"/>
                  </a:lnTo>
                  <a:lnTo>
                    <a:pt x="191414" y="214630"/>
                  </a:lnTo>
                  <a:lnTo>
                    <a:pt x="192824" y="212102"/>
                  </a:lnTo>
                  <a:lnTo>
                    <a:pt x="193306" y="210820"/>
                  </a:lnTo>
                  <a:lnTo>
                    <a:pt x="193802" y="209550"/>
                  </a:lnTo>
                  <a:lnTo>
                    <a:pt x="195973" y="210820"/>
                  </a:lnTo>
                  <a:lnTo>
                    <a:pt x="195973" y="198094"/>
                  </a:lnTo>
                  <a:lnTo>
                    <a:pt x="190258" y="196850"/>
                  </a:lnTo>
                  <a:lnTo>
                    <a:pt x="185102" y="200660"/>
                  </a:lnTo>
                  <a:lnTo>
                    <a:pt x="184200" y="203200"/>
                  </a:lnTo>
                  <a:lnTo>
                    <a:pt x="185699" y="207010"/>
                  </a:lnTo>
                  <a:lnTo>
                    <a:pt x="185839" y="208280"/>
                  </a:lnTo>
                  <a:lnTo>
                    <a:pt x="185445" y="208280"/>
                  </a:lnTo>
                  <a:lnTo>
                    <a:pt x="185445" y="210820"/>
                  </a:lnTo>
                  <a:lnTo>
                    <a:pt x="184048" y="210820"/>
                  </a:lnTo>
                  <a:lnTo>
                    <a:pt x="183819" y="209550"/>
                  </a:lnTo>
                  <a:lnTo>
                    <a:pt x="185394" y="209550"/>
                  </a:lnTo>
                  <a:lnTo>
                    <a:pt x="185445" y="210820"/>
                  </a:lnTo>
                  <a:lnTo>
                    <a:pt x="185445" y="208280"/>
                  </a:lnTo>
                  <a:lnTo>
                    <a:pt x="184746" y="208280"/>
                  </a:lnTo>
                  <a:lnTo>
                    <a:pt x="183235" y="207010"/>
                  </a:lnTo>
                  <a:lnTo>
                    <a:pt x="182003" y="207010"/>
                  </a:lnTo>
                  <a:lnTo>
                    <a:pt x="181470" y="204470"/>
                  </a:lnTo>
                  <a:lnTo>
                    <a:pt x="182435" y="201930"/>
                  </a:lnTo>
                  <a:lnTo>
                    <a:pt x="183743" y="200660"/>
                  </a:lnTo>
                  <a:lnTo>
                    <a:pt x="182537" y="200660"/>
                  </a:lnTo>
                  <a:lnTo>
                    <a:pt x="182092" y="198120"/>
                  </a:lnTo>
                  <a:lnTo>
                    <a:pt x="181470" y="195580"/>
                  </a:lnTo>
                  <a:lnTo>
                    <a:pt x="180187" y="196850"/>
                  </a:lnTo>
                  <a:lnTo>
                    <a:pt x="179451" y="196850"/>
                  </a:lnTo>
                  <a:lnTo>
                    <a:pt x="179019" y="209550"/>
                  </a:lnTo>
                  <a:lnTo>
                    <a:pt x="180898" y="209550"/>
                  </a:lnTo>
                  <a:lnTo>
                    <a:pt x="180809" y="212102"/>
                  </a:lnTo>
                  <a:lnTo>
                    <a:pt x="181356" y="212102"/>
                  </a:lnTo>
                  <a:lnTo>
                    <a:pt x="183388" y="213360"/>
                  </a:lnTo>
                  <a:lnTo>
                    <a:pt x="183667" y="214630"/>
                  </a:lnTo>
                  <a:lnTo>
                    <a:pt x="182029" y="214630"/>
                  </a:lnTo>
                  <a:lnTo>
                    <a:pt x="182295" y="215900"/>
                  </a:lnTo>
                  <a:lnTo>
                    <a:pt x="179705" y="215900"/>
                  </a:lnTo>
                  <a:lnTo>
                    <a:pt x="179806" y="213360"/>
                  </a:lnTo>
                  <a:lnTo>
                    <a:pt x="178892" y="213360"/>
                  </a:lnTo>
                  <a:lnTo>
                    <a:pt x="178625" y="220980"/>
                  </a:lnTo>
                  <a:lnTo>
                    <a:pt x="179539" y="219710"/>
                  </a:lnTo>
                  <a:lnTo>
                    <a:pt x="179920" y="220980"/>
                  </a:lnTo>
                  <a:lnTo>
                    <a:pt x="180759" y="220980"/>
                  </a:lnTo>
                  <a:lnTo>
                    <a:pt x="181559" y="222250"/>
                  </a:lnTo>
                  <a:lnTo>
                    <a:pt x="183692" y="222250"/>
                  </a:lnTo>
                  <a:lnTo>
                    <a:pt x="182219" y="219710"/>
                  </a:lnTo>
                  <a:lnTo>
                    <a:pt x="185293" y="218452"/>
                  </a:lnTo>
                  <a:lnTo>
                    <a:pt x="185216" y="215900"/>
                  </a:lnTo>
                  <a:lnTo>
                    <a:pt x="185394" y="215900"/>
                  </a:lnTo>
                  <a:lnTo>
                    <a:pt x="189204" y="217170"/>
                  </a:lnTo>
                  <a:lnTo>
                    <a:pt x="189826" y="218452"/>
                  </a:lnTo>
                  <a:lnTo>
                    <a:pt x="188328" y="219710"/>
                  </a:lnTo>
                  <a:lnTo>
                    <a:pt x="188455" y="222250"/>
                  </a:lnTo>
                  <a:lnTo>
                    <a:pt x="189814" y="222250"/>
                  </a:lnTo>
                  <a:lnTo>
                    <a:pt x="190220" y="223520"/>
                  </a:lnTo>
                  <a:lnTo>
                    <a:pt x="190474" y="224790"/>
                  </a:lnTo>
                  <a:lnTo>
                    <a:pt x="189814" y="226060"/>
                  </a:lnTo>
                  <a:lnTo>
                    <a:pt x="190461" y="231140"/>
                  </a:lnTo>
                  <a:lnTo>
                    <a:pt x="192887" y="233680"/>
                  </a:lnTo>
                  <a:lnTo>
                    <a:pt x="189166" y="233680"/>
                  </a:lnTo>
                  <a:lnTo>
                    <a:pt x="186880" y="232410"/>
                  </a:lnTo>
                  <a:lnTo>
                    <a:pt x="188645" y="229870"/>
                  </a:lnTo>
                  <a:lnTo>
                    <a:pt x="189522" y="228600"/>
                  </a:lnTo>
                  <a:lnTo>
                    <a:pt x="188302" y="227330"/>
                  </a:lnTo>
                  <a:lnTo>
                    <a:pt x="187083" y="226060"/>
                  </a:lnTo>
                  <a:lnTo>
                    <a:pt x="186855" y="224790"/>
                  </a:lnTo>
                  <a:lnTo>
                    <a:pt x="186639" y="223520"/>
                  </a:lnTo>
                  <a:lnTo>
                    <a:pt x="185585" y="224066"/>
                  </a:lnTo>
                  <a:lnTo>
                    <a:pt x="185585" y="228600"/>
                  </a:lnTo>
                  <a:lnTo>
                    <a:pt x="185077" y="228600"/>
                  </a:lnTo>
                  <a:lnTo>
                    <a:pt x="185318" y="229870"/>
                  </a:lnTo>
                  <a:lnTo>
                    <a:pt x="184721" y="229870"/>
                  </a:lnTo>
                  <a:lnTo>
                    <a:pt x="184416" y="228600"/>
                  </a:lnTo>
                  <a:lnTo>
                    <a:pt x="184188" y="228600"/>
                  </a:lnTo>
                  <a:lnTo>
                    <a:pt x="183946" y="227330"/>
                  </a:lnTo>
                  <a:lnTo>
                    <a:pt x="184543" y="227330"/>
                  </a:lnTo>
                  <a:lnTo>
                    <a:pt x="184848" y="228600"/>
                  </a:lnTo>
                  <a:lnTo>
                    <a:pt x="185521" y="227330"/>
                  </a:lnTo>
                  <a:lnTo>
                    <a:pt x="185585" y="228600"/>
                  </a:lnTo>
                  <a:lnTo>
                    <a:pt x="185585" y="224066"/>
                  </a:lnTo>
                  <a:lnTo>
                    <a:pt x="184137" y="224790"/>
                  </a:lnTo>
                  <a:lnTo>
                    <a:pt x="183908" y="223520"/>
                  </a:lnTo>
                  <a:lnTo>
                    <a:pt x="180581" y="223520"/>
                  </a:lnTo>
                  <a:lnTo>
                    <a:pt x="178625" y="223520"/>
                  </a:lnTo>
                  <a:lnTo>
                    <a:pt x="178485" y="223520"/>
                  </a:lnTo>
                  <a:lnTo>
                    <a:pt x="175679" y="300990"/>
                  </a:lnTo>
                  <a:lnTo>
                    <a:pt x="177279" y="309880"/>
                  </a:lnTo>
                  <a:lnTo>
                    <a:pt x="181724" y="317500"/>
                  </a:lnTo>
                  <a:lnTo>
                    <a:pt x="188429" y="323850"/>
                  </a:lnTo>
                  <a:lnTo>
                    <a:pt x="196799" y="326390"/>
                  </a:lnTo>
                  <a:lnTo>
                    <a:pt x="201129" y="326390"/>
                  </a:lnTo>
                  <a:lnTo>
                    <a:pt x="228917" y="233680"/>
                  </a:lnTo>
                  <a:lnTo>
                    <a:pt x="229628" y="212102"/>
                  </a:lnTo>
                  <a:lnTo>
                    <a:pt x="229666" y="210820"/>
                  </a:lnTo>
                  <a:lnTo>
                    <a:pt x="229755" y="208280"/>
                  </a:lnTo>
                  <a:lnTo>
                    <a:pt x="229793" y="207010"/>
                  </a:lnTo>
                  <a:lnTo>
                    <a:pt x="229920" y="203200"/>
                  </a:lnTo>
                  <a:lnTo>
                    <a:pt x="230085" y="198120"/>
                  </a:lnTo>
                  <a:lnTo>
                    <a:pt x="230162" y="195580"/>
                  </a:lnTo>
                  <a:lnTo>
                    <a:pt x="230251" y="193052"/>
                  </a:lnTo>
                  <a:lnTo>
                    <a:pt x="230289" y="191770"/>
                  </a:lnTo>
                  <a:lnTo>
                    <a:pt x="230378" y="189230"/>
                  </a:lnTo>
                  <a:lnTo>
                    <a:pt x="230416" y="187960"/>
                  </a:lnTo>
                  <a:lnTo>
                    <a:pt x="227926" y="189230"/>
                  </a:lnTo>
                  <a:lnTo>
                    <a:pt x="227469" y="187960"/>
                  </a:lnTo>
                  <a:lnTo>
                    <a:pt x="230149" y="186702"/>
                  </a:lnTo>
                  <a:lnTo>
                    <a:pt x="230441" y="187960"/>
                  </a:lnTo>
                  <a:lnTo>
                    <a:pt x="230479" y="186702"/>
                  </a:lnTo>
                  <a:lnTo>
                    <a:pt x="230670" y="180340"/>
                  </a:lnTo>
                  <a:lnTo>
                    <a:pt x="230835" y="175260"/>
                  </a:lnTo>
                  <a:lnTo>
                    <a:pt x="230911" y="172720"/>
                  </a:lnTo>
                  <a:lnTo>
                    <a:pt x="231038" y="168910"/>
                  </a:lnTo>
                  <a:lnTo>
                    <a:pt x="231114" y="166370"/>
                  </a:lnTo>
                  <a:close/>
                </a:path>
                <a:path w="1490345" h="703579">
                  <a:moveTo>
                    <a:pt x="300913" y="568617"/>
                  </a:moveTo>
                  <a:lnTo>
                    <a:pt x="300532" y="567347"/>
                  </a:lnTo>
                  <a:lnTo>
                    <a:pt x="299796" y="564807"/>
                  </a:lnTo>
                  <a:lnTo>
                    <a:pt x="299046" y="562267"/>
                  </a:lnTo>
                  <a:lnTo>
                    <a:pt x="296418" y="553377"/>
                  </a:lnTo>
                  <a:lnTo>
                    <a:pt x="292823" y="548995"/>
                  </a:lnTo>
                  <a:lnTo>
                    <a:pt x="292823" y="590207"/>
                  </a:lnTo>
                  <a:lnTo>
                    <a:pt x="290017" y="590207"/>
                  </a:lnTo>
                  <a:lnTo>
                    <a:pt x="289674" y="587667"/>
                  </a:lnTo>
                  <a:lnTo>
                    <a:pt x="292481" y="587667"/>
                  </a:lnTo>
                  <a:lnTo>
                    <a:pt x="292823" y="590207"/>
                  </a:lnTo>
                  <a:lnTo>
                    <a:pt x="292823" y="548995"/>
                  </a:lnTo>
                  <a:lnTo>
                    <a:pt x="291223" y="547027"/>
                  </a:lnTo>
                  <a:lnTo>
                    <a:pt x="290182" y="545757"/>
                  </a:lnTo>
                  <a:lnTo>
                    <a:pt x="286029" y="540677"/>
                  </a:lnTo>
                  <a:lnTo>
                    <a:pt x="278384" y="534327"/>
                  </a:lnTo>
                  <a:lnTo>
                    <a:pt x="273799" y="530517"/>
                  </a:lnTo>
                  <a:lnTo>
                    <a:pt x="261569" y="520357"/>
                  </a:lnTo>
                  <a:lnTo>
                    <a:pt x="258508" y="517817"/>
                  </a:lnTo>
                  <a:lnTo>
                    <a:pt x="256984" y="516547"/>
                  </a:lnTo>
                  <a:lnTo>
                    <a:pt x="255447" y="515277"/>
                  </a:lnTo>
                  <a:lnTo>
                    <a:pt x="253314" y="513511"/>
                  </a:lnTo>
                  <a:lnTo>
                    <a:pt x="253314" y="517817"/>
                  </a:lnTo>
                  <a:lnTo>
                    <a:pt x="251968" y="517817"/>
                  </a:lnTo>
                  <a:lnTo>
                    <a:pt x="251510" y="516547"/>
                  </a:lnTo>
                  <a:lnTo>
                    <a:pt x="252857" y="516547"/>
                  </a:lnTo>
                  <a:lnTo>
                    <a:pt x="253314" y="517817"/>
                  </a:lnTo>
                  <a:lnTo>
                    <a:pt x="253314" y="513511"/>
                  </a:lnTo>
                  <a:lnTo>
                    <a:pt x="250342" y="511048"/>
                  </a:lnTo>
                  <a:lnTo>
                    <a:pt x="250342" y="601637"/>
                  </a:lnTo>
                  <a:lnTo>
                    <a:pt x="249313" y="601637"/>
                  </a:lnTo>
                  <a:lnTo>
                    <a:pt x="248970" y="600367"/>
                  </a:lnTo>
                  <a:lnTo>
                    <a:pt x="248094" y="601637"/>
                  </a:lnTo>
                  <a:lnTo>
                    <a:pt x="248031" y="600367"/>
                  </a:lnTo>
                  <a:lnTo>
                    <a:pt x="248539" y="600367"/>
                  </a:lnTo>
                  <a:lnTo>
                    <a:pt x="248310" y="599097"/>
                  </a:lnTo>
                  <a:lnTo>
                    <a:pt x="249237" y="599097"/>
                  </a:lnTo>
                  <a:lnTo>
                    <a:pt x="249986" y="600367"/>
                  </a:lnTo>
                  <a:lnTo>
                    <a:pt x="250342" y="601637"/>
                  </a:lnTo>
                  <a:lnTo>
                    <a:pt x="250342" y="511048"/>
                  </a:lnTo>
                  <a:lnTo>
                    <a:pt x="245897" y="507352"/>
                  </a:lnTo>
                  <a:lnTo>
                    <a:pt x="245897" y="577507"/>
                  </a:lnTo>
                  <a:lnTo>
                    <a:pt x="243878" y="577507"/>
                  </a:lnTo>
                  <a:lnTo>
                    <a:pt x="243420" y="576237"/>
                  </a:lnTo>
                  <a:lnTo>
                    <a:pt x="245427" y="576237"/>
                  </a:lnTo>
                  <a:lnTo>
                    <a:pt x="245897" y="577507"/>
                  </a:lnTo>
                  <a:lnTo>
                    <a:pt x="245897" y="507352"/>
                  </a:lnTo>
                  <a:lnTo>
                    <a:pt x="237566" y="500430"/>
                  </a:lnTo>
                  <a:lnTo>
                    <a:pt x="237566" y="580047"/>
                  </a:lnTo>
                  <a:lnTo>
                    <a:pt x="237553" y="583857"/>
                  </a:lnTo>
                  <a:lnTo>
                    <a:pt x="237185" y="585127"/>
                  </a:lnTo>
                  <a:lnTo>
                    <a:pt x="234924" y="585127"/>
                  </a:lnTo>
                  <a:lnTo>
                    <a:pt x="235305" y="583857"/>
                  </a:lnTo>
                  <a:lnTo>
                    <a:pt x="235699" y="582587"/>
                  </a:lnTo>
                  <a:lnTo>
                    <a:pt x="235369" y="581317"/>
                  </a:lnTo>
                  <a:lnTo>
                    <a:pt x="237566" y="580047"/>
                  </a:lnTo>
                  <a:lnTo>
                    <a:pt x="237566" y="500430"/>
                  </a:lnTo>
                  <a:lnTo>
                    <a:pt x="232511" y="496227"/>
                  </a:lnTo>
                  <a:lnTo>
                    <a:pt x="230987" y="494957"/>
                  </a:lnTo>
                  <a:lnTo>
                    <a:pt x="229463" y="493687"/>
                  </a:lnTo>
                  <a:lnTo>
                    <a:pt x="227926" y="492417"/>
                  </a:lnTo>
                  <a:lnTo>
                    <a:pt x="225196" y="490156"/>
                  </a:lnTo>
                  <a:lnTo>
                    <a:pt x="225196" y="586397"/>
                  </a:lnTo>
                  <a:lnTo>
                    <a:pt x="223570" y="586397"/>
                  </a:lnTo>
                  <a:lnTo>
                    <a:pt x="222377" y="587667"/>
                  </a:lnTo>
                  <a:lnTo>
                    <a:pt x="221805" y="585127"/>
                  </a:lnTo>
                  <a:lnTo>
                    <a:pt x="222808" y="583857"/>
                  </a:lnTo>
                  <a:lnTo>
                    <a:pt x="224383" y="583857"/>
                  </a:lnTo>
                  <a:lnTo>
                    <a:pt x="225196" y="586397"/>
                  </a:lnTo>
                  <a:lnTo>
                    <a:pt x="225196" y="490156"/>
                  </a:lnTo>
                  <a:lnTo>
                    <a:pt x="221640" y="487197"/>
                  </a:lnTo>
                  <a:lnTo>
                    <a:pt x="221640" y="491147"/>
                  </a:lnTo>
                  <a:lnTo>
                    <a:pt x="220484" y="491642"/>
                  </a:lnTo>
                  <a:lnTo>
                    <a:pt x="220484" y="573697"/>
                  </a:lnTo>
                  <a:lnTo>
                    <a:pt x="219837" y="574967"/>
                  </a:lnTo>
                  <a:lnTo>
                    <a:pt x="216979" y="574967"/>
                  </a:lnTo>
                  <a:lnTo>
                    <a:pt x="216662" y="572427"/>
                  </a:lnTo>
                  <a:lnTo>
                    <a:pt x="217297" y="571157"/>
                  </a:lnTo>
                  <a:lnTo>
                    <a:pt x="220154" y="571157"/>
                  </a:lnTo>
                  <a:lnTo>
                    <a:pt x="220484" y="573697"/>
                  </a:lnTo>
                  <a:lnTo>
                    <a:pt x="220484" y="491642"/>
                  </a:lnTo>
                  <a:lnTo>
                    <a:pt x="218605" y="492417"/>
                  </a:lnTo>
                  <a:lnTo>
                    <a:pt x="218516" y="489877"/>
                  </a:lnTo>
                  <a:lnTo>
                    <a:pt x="220116" y="489877"/>
                  </a:lnTo>
                  <a:lnTo>
                    <a:pt x="221640" y="491147"/>
                  </a:lnTo>
                  <a:lnTo>
                    <a:pt x="221640" y="487197"/>
                  </a:lnTo>
                  <a:lnTo>
                    <a:pt x="217932" y="484124"/>
                  </a:lnTo>
                  <a:lnTo>
                    <a:pt x="217932" y="534327"/>
                  </a:lnTo>
                  <a:lnTo>
                    <a:pt x="215468" y="534327"/>
                  </a:lnTo>
                  <a:lnTo>
                    <a:pt x="214706" y="533057"/>
                  </a:lnTo>
                  <a:lnTo>
                    <a:pt x="215328" y="531787"/>
                  </a:lnTo>
                  <a:lnTo>
                    <a:pt x="217220" y="530517"/>
                  </a:lnTo>
                  <a:lnTo>
                    <a:pt x="217932" y="534327"/>
                  </a:lnTo>
                  <a:lnTo>
                    <a:pt x="217932" y="484124"/>
                  </a:lnTo>
                  <a:lnTo>
                    <a:pt x="215430" y="482041"/>
                  </a:lnTo>
                  <a:lnTo>
                    <a:pt x="215430" y="506387"/>
                  </a:lnTo>
                  <a:lnTo>
                    <a:pt x="213779" y="506387"/>
                  </a:lnTo>
                  <a:lnTo>
                    <a:pt x="213931" y="507657"/>
                  </a:lnTo>
                  <a:lnTo>
                    <a:pt x="211531" y="507657"/>
                  </a:lnTo>
                  <a:lnTo>
                    <a:pt x="211531" y="577507"/>
                  </a:lnTo>
                  <a:lnTo>
                    <a:pt x="210185" y="577507"/>
                  </a:lnTo>
                  <a:lnTo>
                    <a:pt x="209715" y="576237"/>
                  </a:lnTo>
                  <a:lnTo>
                    <a:pt x="211074" y="576237"/>
                  </a:lnTo>
                  <a:lnTo>
                    <a:pt x="211531" y="577507"/>
                  </a:lnTo>
                  <a:lnTo>
                    <a:pt x="211531" y="507657"/>
                  </a:lnTo>
                  <a:lnTo>
                    <a:pt x="211264" y="507657"/>
                  </a:lnTo>
                  <a:lnTo>
                    <a:pt x="211874" y="503847"/>
                  </a:lnTo>
                  <a:lnTo>
                    <a:pt x="214122" y="503847"/>
                  </a:lnTo>
                  <a:lnTo>
                    <a:pt x="215430" y="506387"/>
                  </a:lnTo>
                  <a:lnTo>
                    <a:pt x="215430" y="482041"/>
                  </a:lnTo>
                  <a:lnTo>
                    <a:pt x="214452" y="481228"/>
                  </a:lnTo>
                  <a:lnTo>
                    <a:pt x="214452" y="501307"/>
                  </a:lnTo>
                  <a:lnTo>
                    <a:pt x="211658" y="502577"/>
                  </a:lnTo>
                  <a:lnTo>
                    <a:pt x="210286" y="501307"/>
                  </a:lnTo>
                  <a:lnTo>
                    <a:pt x="209880" y="500037"/>
                  </a:lnTo>
                  <a:lnTo>
                    <a:pt x="211493" y="500037"/>
                  </a:lnTo>
                  <a:lnTo>
                    <a:pt x="213194" y="498767"/>
                  </a:lnTo>
                  <a:lnTo>
                    <a:pt x="214452" y="501307"/>
                  </a:lnTo>
                  <a:lnTo>
                    <a:pt x="214452" y="481228"/>
                  </a:lnTo>
                  <a:lnTo>
                    <a:pt x="214109" y="480936"/>
                  </a:lnTo>
                  <a:lnTo>
                    <a:pt x="214109" y="494957"/>
                  </a:lnTo>
                  <a:lnTo>
                    <a:pt x="213614" y="496227"/>
                  </a:lnTo>
                  <a:lnTo>
                    <a:pt x="212217" y="496227"/>
                  </a:lnTo>
                  <a:lnTo>
                    <a:pt x="212712" y="494957"/>
                  </a:lnTo>
                  <a:lnTo>
                    <a:pt x="214109" y="494957"/>
                  </a:lnTo>
                  <a:lnTo>
                    <a:pt x="214109" y="480936"/>
                  </a:lnTo>
                  <a:lnTo>
                    <a:pt x="212826" y="479869"/>
                  </a:lnTo>
                  <a:lnTo>
                    <a:pt x="213055" y="480987"/>
                  </a:lnTo>
                  <a:lnTo>
                    <a:pt x="211061" y="482257"/>
                  </a:lnTo>
                  <a:lnTo>
                    <a:pt x="210413" y="480987"/>
                  </a:lnTo>
                  <a:lnTo>
                    <a:pt x="209892" y="478447"/>
                  </a:lnTo>
                  <a:lnTo>
                    <a:pt x="210705" y="478447"/>
                  </a:lnTo>
                  <a:lnTo>
                    <a:pt x="207695" y="475907"/>
                  </a:lnTo>
                  <a:lnTo>
                    <a:pt x="202488" y="471512"/>
                  </a:lnTo>
                  <a:lnTo>
                    <a:pt x="202653" y="472097"/>
                  </a:lnTo>
                  <a:lnTo>
                    <a:pt x="201422" y="472694"/>
                  </a:lnTo>
                  <a:lnTo>
                    <a:pt x="201422" y="515277"/>
                  </a:lnTo>
                  <a:lnTo>
                    <a:pt x="200571" y="516547"/>
                  </a:lnTo>
                  <a:lnTo>
                    <a:pt x="200748" y="517817"/>
                  </a:lnTo>
                  <a:lnTo>
                    <a:pt x="200367" y="517817"/>
                  </a:lnTo>
                  <a:lnTo>
                    <a:pt x="200367" y="527977"/>
                  </a:lnTo>
                  <a:lnTo>
                    <a:pt x="199123" y="527977"/>
                  </a:lnTo>
                  <a:lnTo>
                    <a:pt x="199123" y="572427"/>
                  </a:lnTo>
                  <a:lnTo>
                    <a:pt x="197789" y="572427"/>
                  </a:lnTo>
                  <a:lnTo>
                    <a:pt x="197319" y="571157"/>
                  </a:lnTo>
                  <a:lnTo>
                    <a:pt x="198666" y="571157"/>
                  </a:lnTo>
                  <a:lnTo>
                    <a:pt x="199123" y="572427"/>
                  </a:lnTo>
                  <a:lnTo>
                    <a:pt x="199123" y="527977"/>
                  </a:lnTo>
                  <a:lnTo>
                    <a:pt x="197916" y="527977"/>
                  </a:lnTo>
                  <a:lnTo>
                    <a:pt x="196164" y="529247"/>
                  </a:lnTo>
                  <a:lnTo>
                    <a:pt x="197929" y="531787"/>
                  </a:lnTo>
                  <a:lnTo>
                    <a:pt x="195783" y="533057"/>
                  </a:lnTo>
                  <a:lnTo>
                    <a:pt x="194881" y="531863"/>
                  </a:lnTo>
                  <a:lnTo>
                    <a:pt x="194881" y="566077"/>
                  </a:lnTo>
                  <a:lnTo>
                    <a:pt x="194373" y="567347"/>
                  </a:lnTo>
                  <a:lnTo>
                    <a:pt x="192125" y="567347"/>
                  </a:lnTo>
                  <a:lnTo>
                    <a:pt x="192062" y="566077"/>
                  </a:lnTo>
                  <a:lnTo>
                    <a:pt x="192570" y="566077"/>
                  </a:lnTo>
                  <a:lnTo>
                    <a:pt x="192341" y="564807"/>
                  </a:lnTo>
                  <a:lnTo>
                    <a:pt x="193306" y="564807"/>
                  </a:lnTo>
                  <a:lnTo>
                    <a:pt x="193802" y="566077"/>
                  </a:lnTo>
                  <a:lnTo>
                    <a:pt x="194881" y="566077"/>
                  </a:lnTo>
                  <a:lnTo>
                    <a:pt x="194881" y="531863"/>
                  </a:lnTo>
                  <a:lnTo>
                    <a:pt x="193433" y="531787"/>
                  </a:lnTo>
                  <a:lnTo>
                    <a:pt x="194475" y="529247"/>
                  </a:lnTo>
                  <a:lnTo>
                    <a:pt x="194170" y="526707"/>
                  </a:lnTo>
                  <a:lnTo>
                    <a:pt x="191338" y="527824"/>
                  </a:lnTo>
                  <a:lnTo>
                    <a:pt x="191338" y="539407"/>
                  </a:lnTo>
                  <a:lnTo>
                    <a:pt x="189941" y="540677"/>
                  </a:lnTo>
                  <a:lnTo>
                    <a:pt x="188798" y="541947"/>
                  </a:lnTo>
                  <a:lnTo>
                    <a:pt x="189433" y="543217"/>
                  </a:lnTo>
                  <a:lnTo>
                    <a:pt x="190766" y="543217"/>
                  </a:lnTo>
                  <a:lnTo>
                    <a:pt x="189941" y="545757"/>
                  </a:lnTo>
                  <a:lnTo>
                    <a:pt x="186918" y="544753"/>
                  </a:lnTo>
                  <a:lnTo>
                    <a:pt x="186918" y="557187"/>
                  </a:lnTo>
                  <a:lnTo>
                    <a:pt x="186232" y="560997"/>
                  </a:lnTo>
                  <a:lnTo>
                    <a:pt x="183921" y="562267"/>
                  </a:lnTo>
                  <a:lnTo>
                    <a:pt x="183248" y="559727"/>
                  </a:lnTo>
                  <a:lnTo>
                    <a:pt x="181279" y="559727"/>
                  </a:lnTo>
                  <a:lnTo>
                    <a:pt x="180073" y="557187"/>
                  </a:lnTo>
                  <a:lnTo>
                    <a:pt x="182689" y="557187"/>
                  </a:lnTo>
                  <a:lnTo>
                    <a:pt x="181508" y="555955"/>
                  </a:lnTo>
                  <a:lnTo>
                    <a:pt x="186918" y="557187"/>
                  </a:lnTo>
                  <a:lnTo>
                    <a:pt x="186918" y="544753"/>
                  </a:lnTo>
                  <a:lnTo>
                    <a:pt x="186131" y="544487"/>
                  </a:lnTo>
                  <a:lnTo>
                    <a:pt x="187426" y="540677"/>
                  </a:lnTo>
                  <a:lnTo>
                    <a:pt x="187858" y="539407"/>
                  </a:lnTo>
                  <a:lnTo>
                    <a:pt x="185928" y="535686"/>
                  </a:lnTo>
                  <a:lnTo>
                    <a:pt x="189877" y="536867"/>
                  </a:lnTo>
                  <a:lnTo>
                    <a:pt x="191338" y="539407"/>
                  </a:lnTo>
                  <a:lnTo>
                    <a:pt x="191338" y="527824"/>
                  </a:lnTo>
                  <a:lnTo>
                    <a:pt x="190944" y="527977"/>
                  </a:lnTo>
                  <a:lnTo>
                    <a:pt x="189941" y="526846"/>
                  </a:lnTo>
                  <a:lnTo>
                    <a:pt x="189941" y="527977"/>
                  </a:lnTo>
                  <a:lnTo>
                    <a:pt x="185762" y="535381"/>
                  </a:lnTo>
                  <a:lnTo>
                    <a:pt x="185216" y="534327"/>
                  </a:lnTo>
                  <a:lnTo>
                    <a:pt x="184429" y="530517"/>
                  </a:lnTo>
                  <a:lnTo>
                    <a:pt x="184658" y="529247"/>
                  </a:lnTo>
                  <a:lnTo>
                    <a:pt x="184873" y="527977"/>
                  </a:lnTo>
                  <a:lnTo>
                    <a:pt x="189941" y="527977"/>
                  </a:lnTo>
                  <a:lnTo>
                    <a:pt x="189941" y="526846"/>
                  </a:lnTo>
                  <a:lnTo>
                    <a:pt x="189826" y="526707"/>
                  </a:lnTo>
                  <a:lnTo>
                    <a:pt x="191820" y="526707"/>
                  </a:lnTo>
                  <a:lnTo>
                    <a:pt x="191363" y="525437"/>
                  </a:lnTo>
                  <a:lnTo>
                    <a:pt x="193370" y="525437"/>
                  </a:lnTo>
                  <a:lnTo>
                    <a:pt x="194068" y="526707"/>
                  </a:lnTo>
                  <a:lnTo>
                    <a:pt x="196710" y="525437"/>
                  </a:lnTo>
                  <a:lnTo>
                    <a:pt x="199986" y="524167"/>
                  </a:lnTo>
                  <a:lnTo>
                    <a:pt x="200367" y="527977"/>
                  </a:lnTo>
                  <a:lnTo>
                    <a:pt x="200367" y="517817"/>
                  </a:lnTo>
                  <a:lnTo>
                    <a:pt x="199377" y="517817"/>
                  </a:lnTo>
                  <a:lnTo>
                    <a:pt x="200228" y="516547"/>
                  </a:lnTo>
                  <a:lnTo>
                    <a:pt x="200063" y="515277"/>
                  </a:lnTo>
                  <a:lnTo>
                    <a:pt x="201422" y="515277"/>
                  </a:lnTo>
                  <a:lnTo>
                    <a:pt x="201422" y="472694"/>
                  </a:lnTo>
                  <a:lnTo>
                    <a:pt x="200736" y="473024"/>
                  </a:lnTo>
                  <a:lnTo>
                    <a:pt x="200736" y="478447"/>
                  </a:lnTo>
                  <a:lnTo>
                    <a:pt x="200228" y="478447"/>
                  </a:lnTo>
                  <a:lnTo>
                    <a:pt x="200456" y="479717"/>
                  </a:lnTo>
                  <a:lnTo>
                    <a:pt x="199923" y="479717"/>
                  </a:lnTo>
                  <a:lnTo>
                    <a:pt x="199923" y="497497"/>
                  </a:lnTo>
                  <a:lnTo>
                    <a:pt x="198234" y="498767"/>
                  </a:lnTo>
                  <a:lnTo>
                    <a:pt x="197116" y="498767"/>
                  </a:lnTo>
                  <a:lnTo>
                    <a:pt x="197116" y="514007"/>
                  </a:lnTo>
                  <a:lnTo>
                    <a:pt x="196443" y="515277"/>
                  </a:lnTo>
                  <a:lnTo>
                    <a:pt x="192913" y="516547"/>
                  </a:lnTo>
                  <a:lnTo>
                    <a:pt x="192633" y="514007"/>
                  </a:lnTo>
                  <a:lnTo>
                    <a:pt x="193306" y="512737"/>
                  </a:lnTo>
                  <a:lnTo>
                    <a:pt x="195059" y="511467"/>
                  </a:lnTo>
                  <a:lnTo>
                    <a:pt x="196824" y="510197"/>
                  </a:lnTo>
                  <a:lnTo>
                    <a:pt x="197116" y="514007"/>
                  </a:lnTo>
                  <a:lnTo>
                    <a:pt x="197116" y="498767"/>
                  </a:lnTo>
                  <a:lnTo>
                    <a:pt x="196951" y="498767"/>
                  </a:lnTo>
                  <a:lnTo>
                    <a:pt x="196545" y="496227"/>
                  </a:lnTo>
                  <a:lnTo>
                    <a:pt x="197281" y="494957"/>
                  </a:lnTo>
                  <a:lnTo>
                    <a:pt x="199263" y="496227"/>
                  </a:lnTo>
                  <a:lnTo>
                    <a:pt x="199923" y="497497"/>
                  </a:lnTo>
                  <a:lnTo>
                    <a:pt x="199923" y="479717"/>
                  </a:lnTo>
                  <a:lnTo>
                    <a:pt x="199555" y="478447"/>
                  </a:lnTo>
                  <a:lnTo>
                    <a:pt x="198882" y="479717"/>
                  </a:lnTo>
                  <a:lnTo>
                    <a:pt x="198831" y="478447"/>
                  </a:lnTo>
                  <a:lnTo>
                    <a:pt x="199339" y="478447"/>
                  </a:lnTo>
                  <a:lnTo>
                    <a:pt x="199097" y="477177"/>
                  </a:lnTo>
                  <a:lnTo>
                    <a:pt x="199682" y="477177"/>
                  </a:lnTo>
                  <a:lnTo>
                    <a:pt x="199999" y="478447"/>
                  </a:lnTo>
                  <a:lnTo>
                    <a:pt x="200672" y="477177"/>
                  </a:lnTo>
                  <a:lnTo>
                    <a:pt x="200736" y="478447"/>
                  </a:lnTo>
                  <a:lnTo>
                    <a:pt x="200736" y="473024"/>
                  </a:lnTo>
                  <a:lnTo>
                    <a:pt x="200025" y="473367"/>
                  </a:lnTo>
                  <a:lnTo>
                    <a:pt x="199491" y="475907"/>
                  </a:lnTo>
                  <a:lnTo>
                    <a:pt x="197281" y="474637"/>
                  </a:lnTo>
                  <a:lnTo>
                    <a:pt x="197421" y="473367"/>
                  </a:lnTo>
                  <a:lnTo>
                    <a:pt x="197548" y="472097"/>
                  </a:lnTo>
                  <a:lnTo>
                    <a:pt x="200202" y="469582"/>
                  </a:lnTo>
                  <a:lnTo>
                    <a:pt x="196672" y="466610"/>
                  </a:lnTo>
                  <a:lnTo>
                    <a:pt x="196672" y="482257"/>
                  </a:lnTo>
                  <a:lnTo>
                    <a:pt x="195795" y="482257"/>
                  </a:lnTo>
                  <a:lnTo>
                    <a:pt x="194195" y="483527"/>
                  </a:lnTo>
                  <a:lnTo>
                    <a:pt x="193675" y="481774"/>
                  </a:lnTo>
                  <a:lnTo>
                    <a:pt x="193675" y="503847"/>
                  </a:lnTo>
                  <a:lnTo>
                    <a:pt x="192328" y="503847"/>
                  </a:lnTo>
                  <a:lnTo>
                    <a:pt x="191871" y="502577"/>
                  </a:lnTo>
                  <a:lnTo>
                    <a:pt x="193217" y="502577"/>
                  </a:lnTo>
                  <a:lnTo>
                    <a:pt x="193675" y="503847"/>
                  </a:lnTo>
                  <a:lnTo>
                    <a:pt x="193675" y="481774"/>
                  </a:lnTo>
                  <a:lnTo>
                    <a:pt x="193446" y="480987"/>
                  </a:lnTo>
                  <a:lnTo>
                    <a:pt x="195351" y="479717"/>
                  </a:lnTo>
                  <a:lnTo>
                    <a:pt x="196430" y="480987"/>
                  </a:lnTo>
                  <a:lnTo>
                    <a:pt x="196672" y="482257"/>
                  </a:lnTo>
                  <a:lnTo>
                    <a:pt x="196672" y="466610"/>
                  </a:lnTo>
                  <a:lnTo>
                    <a:pt x="192976" y="463486"/>
                  </a:lnTo>
                  <a:lnTo>
                    <a:pt x="192976" y="487337"/>
                  </a:lnTo>
                  <a:lnTo>
                    <a:pt x="190830" y="488264"/>
                  </a:lnTo>
                  <a:lnTo>
                    <a:pt x="190830" y="512737"/>
                  </a:lnTo>
                  <a:lnTo>
                    <a:pt x="190207" y="512737"/>
                  </a:lnTo>
                  <a:lnTo>
                    <a:pt x="190385" y="514007"/>
                  </a:lnTo>
                  <a:lnTo>
                    <a:pt x="188137" y="514007"/>
                  </a:lnTo>
                  <a:lnTo>
                    <a:pt x="187680" y="512737"/>
                  </a:lnTo>
                  <a:lnTo>
                    <a:pt x="188290" y="512737"/>
                  </a:lnTo>
                  <a:lnTo>
                    <a:pt x="188112" y="511467"/>
                  </a:lnTo>
                  <a:lnTo>
                    <a:pt x="190360" y="511467"/>
                  </a:lnTo>
                  <a:lnTo>
                    <a:pt x="190830" y="512737"/>
                  </a:lnTo>
                  <a:lnTo>
                    <a:pt x="190830" y="488264"/>
                  </a:lnTo>
                  <a:lnTo>
                    <a:pt x="187477" y="489686"/>
                  </a:lnTo>
                  <a:lnTo>
                    <a:pt x="187477" y="501307"/>
                  </a:lnTo>
                  <a:lnTo>
                    <a:pt x="185420" y="501307"/>
                  </a:lnTo>
                  <a:lnTo>
                    <a:pt x="185420" y="510197"/>
                  </a:lnTo>
                  <a:lnTo>
                    <a:pt x="184823" y="510197"/>
                  </a:lnTo>
                  <a:lnTo>
                    <a:pt x="184505" y="508927"/>
                  </a:lnTo>
                  <a:lnTo>
                    <a:pt x="183845" y="510197"/>
                  </a:lnTo>
                  <a:lnTo>
                    <a:pt x="183375" y="510197"/>
                  </a:lnTo>
                  <a:lnTo>
                    <a:pt x="183235" y="511467"/>
                  </a:lnTo>
                  <a:lnTo>
                    <a:pt x="183184" y="512737"/>
                  </a:lnTo>
                  <a:lnTo>
                    <a:pt x="182003" y="511467"/>
                  </a:lnTo>
                  <a:lnTo>
                    <a:pt x="180708" y="511467"/>
                  </a:lnTo>
                  <a:lnTo>
                    <a:pt x="180251" y="510197"/>
                  </a:lnTo>
                  <a:lnTo>
                    <a:pt x="181025" y="508927"/>
                  </a:lnTo>
                  <a:lnTo>
                    <a:pt x="184683" y="507657"/>
                  </a:lnTo>
                  <a:lnTo>
                    <a:pt x="185420" y="510197"/>
                  </a:lnTo>
                  <a:lnTo>
                    <a:pt x="185420" y="501307"/>
                  </a:lnTo>
                  <a:lnTo>
                    <a:pt x="184670" y="501307"/>
                  </a:lnTo>
                  <a:lnTo>
                    <a:pt x="184327" y="500037"/>
                  </a:lnTo>
                  <a:lnTo>
                    <a:pt x="185940" y="498767"/>
                  </a:lnTo>
                  <a:lnTo>
                    <a:pt x="187134" y="500037"/>
                  </a:lnTo>
                  <a:lnTo>
                    <a:pt x="187477" y="501307"/>
                  </a:lnTo>
                  <a:lnTo>
                    <a:pt x="187477" y="489686"/>
                  </a:lnTo>
                  <a:lnTo>
                    <a:pt x="187020" y="489877"/>
                  </a:lnTo>
                  <a:lnTo>
                    <a:pt x="187134" y="488607"/>
                  </a:lnTo>
                  <a:lnTo>
                    <a:pt x="187261" y="487337"/>
                  </a:lnTo>
                  <a:lnTo>
                    <a:pt x="187553" y="486067"/>
                  </a:lnTo>
                  <a:lnTo>
                    <a:pt x="190500" y="483527"/>
                  </a:lnTo>
                  <a:lnTo>
                    <a:pt x="191300" y="486067"/>
                  </a:lnTo>
                  <a:lnTo>
                    <a:pt x="192976" y="487337"/>
                  </a:lnTo>
                  <a:lnTo>
                    <a:pt x="192976" y="463486"/>
                  </a:lnTo>
                  <a:lnTo>
                    <a:pt x="191147" y="461937"/>
                  </a:lnTo>
                  <a:lnTo>
                    <a:pt x="191071" y="460667"/>
                  </a:lnTo>
                  <a:lnTo>
                    <a:pt x="190830" y="456857"/>
                  </a:lnTo>
                  <a:lnTo>
                    <a:pt x="190512" y="451777"/>
                  </a:lnTo>
                  <a:lnTo>
                    <a:pt x="190360" y="449237"/>
                  </a:lnTo>
                  <a:lnTo>
                    <a:pt x="190195" y="446697"/>
                  </a:lnTo>
                  <a:lnTo>
                    <a:pt x="189877" y="441617"/>
                  </a:lnTo>
                  <a:lnTo>
                    <a:pt x="189636" y="437807"/>
                  </a:lnTo>
                  <a:lnTo>
                    <a:pt x="189153" y="430187"/>
                  </a:lnTo>
                  <a:lnTo>
                    <a:pt x="188912" y="430187"/>
                  </a:lnTo>
                  <a:lnTo>
                    <a:pt x="189001" y="428917"/>
                  </a:lnTo>
                  <a:lnTo>
                    <a:pt x="188302" y="416217"/>
                  </a:lnTo>
                  <a:lnTo>
                    <a:pt x="188150" y="413677"/>
                  </a:lnTo>
                  <a:lnTo>
                    <a:pt x="188061" y="412407"/>
                  </a:lnTo>
                  <a:lnTo>
                    <a:pt x="187985" y="411137"/>
                  </a:lnTo>
                  <a:lnTo>
                    <a:pt x="187845" y="408901"/>
                  </a:lnTo>
                  <a:lnTo>
                    <a:pt x="187845" y="413677"/>
                  </a:lnTo>
                  <a:lnTo>
                    <a:pt x="187007" y="413677"/>
                  </a:lnTo>
                  <a:lnTo>
                    <a:pt x="187007" y="492417"/>
                  </a:lnTo>
                  <a:lnTo>
                    <a:pt x="183769" y="493687"/>
                  </a:lnTo>
                  <a:lnTo>
                    <a:pt x="182905" y="492760"/>
                  </a:lnTo>
                  <a:lnTo>
                    <a:pt x="182905" y="505117"/>
                  </a:lnTo>
                  <a:lnTo>
                    <a:pt x="182460" y="506387"/>
                  </a:lnTo>
                  <a:lnTo>
                    <a:pt x="179628" y="506387"/>
                  </a:lnTo>
                  <a:lnTo>
                    <a:pt x="180022" y="505117"/>
                  </a:lnTo>
                  <a:lnTo>
                    <a:pt x="179171" y="505117"/>
                  </a:lnTo>
                  <a:lnTo>
                    <a:pt x="179616" y="506387"/>
                  </a:lnTo>
                  <a:lnTo>
                    <a:pt x="178803" y="508927"/>
                  </a:lnTo>
                  <a:lnTo>
                    <a:pt x="176834" y="507885"/>
                  </a:lnTo>
                  <a:lnTo>
                    <a:pt x="176834" y="526707"/>
                  </a:lnTo>
                  <a:lnTo>
                    <a:pt x="176326" y="527977"/>
                  </a:lnTo>
                  <a:lnTo>
                    <a:pt x="174980" y="527977"/>
                  </a:lnTo>
                  <a:lnTo>
                    <a:pt x="174929" y="526707"/>
                  </a:lnTo>
                  <a:lnTo>
                    <a:pt x="176834" y="526707"/>
                  </a:lnTo>
                  <a:lnTo>
                    <a:pt x="176834" y="507885"/>
                  </a:lnTo>
                  <a:lnTo>
                    <a:pt x="176415" y="507657"/>
                  </a:lnTo>
                  <a:lnTo>
                    <a:pt x="176352" y="506387"/>
                  </a:lnTo>
                  <a:lnTo>
                    <a:pt x="177228" y="506387"/>
                  </a:lnTo>
                  <a:lnTo>
                    <a:pt x="177063" y="505117"/>
                  </a:lnTo>
                  <a:lnTo>
                    <a:pt x="179171" y="505117"/>
                  </a:lnTo>
                  <a:lnTo>
                    <a:pt x="178257" y="502577"/>
                  </a:lnTo>
                  <a:lnTo>
                    <a:pt x="179501" y="501307"/>
                  </a:lnTo>
                  <a:lnTo>
                    <a:pt x="181305" y="501307"/>
                  </a:lnTo>
                  <a:lnTo>
                    <a:pt x="182905" y="505117"/>
                  </a:lnTo>
                  <a:lnTo>
                    <a:pt x="182905" y="492760"/>
                  </a:lnTo>
                  <a:lnTo>
                    <a:pt x="182587" y="492417"/>
                  </a:lnTo>
                  <a:lnTo>
                    <a:pt x="181825" y="491147"/>
                  </a:lnTo>
                  <a:lnTo>
                    <a:pt x="182448" y="491147"/>
                  </a:lnTo>
                  <a:lnTo>
                    <a:pt x="182346" y="489877"/>
                  </a:lnTo>
                  <a:lnTo>
                    <a:pt x="184607" y="488607"/>
                  </a:lnTo>
                  <a:lnTo>
                    <a:pt x="185000" y="491147"/>
                  </a:lnTo>
                  <a:lnTo>
                    <a:pt x="186397" y="491147"/>
                  </a:lnTo>
                  <a:lnTo>
                    <a:pt x="187007" y="492417"/>
                  </a:lnTo>
                  <a:lnTo>
                    <a:pt x="187007" y="413677"/>
                  </a:lnTo>
                  <a:lnTo>
                    <a:pt x="186588" y="413677"/>
                  </a:lnTo>
                  <a:lnTo>
                    <a:pt x="186588" y="418757"/>
                  </a:lnTo>
                  <a:lnTo>
                    <a:pt x="186321" y="418896"/>
                  </a:lnTo>
                  <a:lnTo>
                    <a:pt x="186321" y="435267"/>
                  </a:lnTo>
                  <a:lnTo>
                    <a:pt x="184924" y="435267"/>
                  </a:lnTo>
                  <a:lnTo>
                    <a:pt x="184924" y="482257"/>
                  </a:lnTo>
                  <a:lnTo>
                    <a:pt x="183324" y="483527"/>
                  </a:lnTo>
                  <a:lnTo>
                    <a:pt x="181622" y="483527"/>
                  </a:lnTo>
                  <a:lnTo>
                    <a:pt x="181444" y="483044"/>
                  </a:lnTo>
                  <a:lnTo>
                    <a:pt x="181444" y="489877"/>
                  </a:lnTo>
                  <a:lnTo>
                    <a:pt x="178777" y="492912"/>
                  </a:lnTo>
                  <a:lnTo>
                    <a:pt x="179451" y="493687"/>
                  </a:lnTo>
                  <a:lnTo>
                    <a:pt x="180594" y="496227"/>
                  </a:lnTo>
                  <a:lnTo>
                    <a:pt x="178523" y="496227"/>
                  </a:lnTo>
                  <a:lnTo>
                    <a:pt x="179387" y="500037"/>
                  </a:lnTo>
                  <a:lnTo>
                    <a:pt x="177431" y="501307"/>
                  </a:lnTo>
                  <a:lnTo>
                    <a:pt x="175869" y="501307"/>
                  </a:lnTo>
                  <a:lnTo>
                    <a:pt x="175247" y="502577"/>
                  </a:lnTo>
                  <a:lnTo>
                    <a:pt x="173964" y="503847"/>
                  </a:lnTo>
                  <a:lnTo>
                    <a:pt x="173266" y="506387"/>
                  </a:lnTo>
                  <a:lnTo>
                    <a:pt x="172389" y="505701"/>
                  </a:lnTo>
                  <a:lnTo>
                    <a:pt x="172389" y="533057"/>
                  </a:lnTo>
                  <a:lnTo>
                    <a:pt x="171754" y="533298"/>
                  </a:lnTo>
                  <a:lnTo>
                    <a:pt x="171754" y="535597"/>
                  </a:lnTo>
                  <a:lnTo>
                    <a:pt x="171348" y="538137"/>
                  </a:lnTo>
                  <a:lnTo>
                    <a:pt x="168770" y="538137"/>
                  </a:lnTo>
                  <a:lnTo>
                    <a:pt x="168706" y="536867"/>
                  </a:lnTo>
                  <a:lnTo>
                    <a:pt x="169595" y="536867"/>
                  </a:lnTo>
                  <a:lnTo>
                    <a:pt x="169430" y="535597"/>
                  </a:lnTo>
                  <a:lnTo>
                    <a:pt x="171754" y="535597"/>
                  </a:lnTo>
                  <a:lnTo>
                    <a:pt x="171754" y="533298"/>
                  </a:lnTo>
                  <a:lnTo>
                    <a:pt x="168973" y="534327"/>
                  </a:lnTo>
                  <a:lnTo>
                    <a:pt x="167589" y="530517"/>
                  </a:lnTo>
                  <a:lnTo>
                    <a:pt x="169418" y="529247"/>
                  </a:lnTo>
                  <a:lnTo>
                    <a:pt x="170256" y="530517"/>
                  </a:lnTo>
                  <a:lnTo>
                    <a:pt x="169621" y="531787"/>
                  </a:lnTo>
                  <a:lnTo>
                    <a:pt x="171640" y="531787"/>
                  </a:lnTo>
                  <a:lnTo>
                    <a:pt x="172389" y="533057"/>
                  </a:lnTo>
                  <a:lnTo>
                    <a:pt x="172389" y="505701"/>
                  </a:lnTo>
                  <a:lnTo>
                    <a:pt x="171665" y="505117"/>
                  </a:lnTo>
                  <a:lnTo>
                    <a:pt x="170776" y="501307"/>
                  </a:lnTo>
                  <a:lnTo>
                    <a:pt x="174840" y="501307"/>
                  </a:lnTo>
                  <a:lnTo>
                    <a:pt x="175450" y="498767"/>
                  </a:lnTo>
                  <a:lnTo>
                    <a:pt x="174117" y="494957"/>
                  </a:lnTo>
                  <a:lnTo>
                    <a:pt x="176047" y="493687"/>
                  </a:lnTo>
                  <a:lnTo>
                    <a:pt x="176288" y="492417"/>
                  </a:lnTo>
                  <a:lnTo>
                    <a:pt x="177673" y="492417"/>
                  </a:lnTo>
                  <a:lnTo>
                    <a:pt x="175602" y="486067"/>
                  </a:lnTo>
                  <a:lnTo>
                    <a:pt x="170891" y="489877"/>
                  </a:lnTo>
                  <a:lnTo>
                    <a:pt x="170726" y="488607"/>
                  </a:lnTo>
                  <a:lnTo>
                    <a:pt x="170726" y="491147"/>
                  </a:lnTo>
                  <a:lnTo>
                    <a:pt x="170230" y="492417"/>
                  </a:lnTo>
                  <a:lnTo>
                    <a:pt x="169087" y="492417"/>
                  </a:lnTo>
                  <a:lnTo>
                    <a:pt x="169087" y="493687"/>
                  </a:lnTo>
                  <a:lnTo>
                    <a:pt x="167106" y="494525"/>
                  </a:lnTo>
                  <a:lnTo>
                    <a:pt x="167106" y="520357"/>
                  </a:lnTo>
                  <a:lnTo>
                    <a:pt x="165887" y="524167"/>
                  </a:lnTo>
                  <a:lnTo>
                    <a:pt x="163487" y="522897"/>
                  </a:lnTo>
                  <a:lnTo>
                    <a:pt x="163423" y="521627"/>
                  </a:lnTo>
                  <a:lnTo>
                    <a:pt x="164312" y="521627"/>
                  </a:lnTo>
                  <a:lnTo>
                    <a:pt x="164147" y="520357"/>
                  </a:lnTo>
                  <a:lnTo>
                    <a:pt x="167106" y="520357"/>
                  </a:lnTo>
                  <a:lnTo>
                    <a:pt x="167106" y="494525"/>
                  </a:lnTo>
                  <a:lnTo>
                    <a:pt x="166052" y="494957"/>
                  </a:lnTo>
                  <a:lnTo>
                    <a:pt x="166001" y="493687"/>
                  </a:lnTo>
                  <a:lnTo>
                    <a:pt x="165912" y="491147"/>
                  </a:lnTo>
                  <a:lnTo>
                    <a:pt x="167563" y="491147"/>
                  </a:lnTo>
                  <a:lnTo>
                    <a:pt x="167982" y="492417"/>
                  </a:lnTo>
                  <a:lnTo>
                    <a:pt x="169087" y="493687"/>
                  </a:lnTo>
                  <a:lnTo>
                    <a:pt x="169087" y="492417"/>
                  </a:lnTo>
                  <a:lnTo>
                    <a:pt x="168821" y="492417"/>
                  </a:lnTo>
                  <a:lnTo>
                    <a:pt x="169329" y="491147"/>
                  </a:lnTo>
                  <a:lnTo>
                    <a:pt x="170726" y="491147"/>
                  </a:lnTo>
                  <a:lnTo>
                    <a:pt x="170726" y="488607"/>
                  </a:lnTo>
                  <a:lnTo>
                    <a:pt x="169748" y="488607"/>
                  </a:lnTo>
                  <a:lnTo>
                    <a:pt x="169760" y="487337"/>
                  </a:lnTo>
                  <a:lnTo>
                    <a:pt x="170141" y="486067"/>
                  </a:lnTo>
                  <a:lnTo>
                    <a:pt x="171310" y="486067"/>
                  </a:lnTo>
                  <a:lnTo>
                    <a:pt x="170992" y="484797"/>
                  </a:lnTo>
                  <a:lnTo>
                    <a:pt x="170662" y="483527"/>
                  </a:lnTo>
                  <a:lnTo>
                    <a:pt x="169773" y="482257"/>
                  </a:lnTo>
                  <a:lnTo>
                    <a:pt x="168884" y="480987"/>
                  </a:lnTo>
                  <a:lnTo>
                    <a:pt x="171716" y="480987"/>
                  </a:lnTo>
                  <a:lnTo>
                    <a:pt x="172567" y="483527"/>
                  </a:lnTo>
                  <a:lnTo>
                    <a:pt x="174117" y="484797"/>
                  </a:lnTo>
                  <a:lnTo>
                    <a:pt x="175996" y="482257"/>
                  </a:lnTo>
                  <a:lnTo>
                    <a:pt x="176034" y="483527"/>
                  </a:lnTo>
                  <a:lnTo>
                    <a:pt x="176606" y="484797"/>
                  </a:lnTo>
                  <a:lnTo>
                    <a:pt x="175806" y="486067"/>
                  </a:lnTo>
                  <a:lnTo>
                    <a:pt x="176530" y="487337"/>
                  </a:lnTo>
                  <a:lnTo>
                    <a:pt x="177850" y="486067"/>
                  </a:lnTo>
                  <a:lnTo>
                    <a:pt x="179616" y="486067"/>
                  </a:lnTo>
                  <a:lnTo>
                    <a:pt x="180327" y="487337"/>
                  </a:lnTo>
                  <a:lnTo>
                    <a:pt x="180022" y="489877"/>
                  </a:lnTo>
                  <a:lnTo>
                    <a:pt x="181444" y="489877"/>
                  </a:lnTo>
                  <a:lnTo>
                    <a:pt x="181444" y="483044"/>
                  </a:lnTo>
                  <a:lnTo>
                    <a:pt x="181165" y="482257"/>
                  </a:lnTo>
                  <a:lnTo>
                    <a:pt x="180695" y="480987"/>
                  </a:lnTo>
                  <a:lnTo>
                    <a:pt x="182333" y="479717"/>
                  </a:lnTo>
                  <a:lnTo>
                    <a:pt x="183146" y="480987"/>
                  </a:lnTo>
                  <a:lnTo>
                    <a:pt x="184518" y="480987"/>
                  </a:lnTo>
                  <a:lnTo>
                    <a:pt x="184924" y="482257"/>
                  </a:lnTo>
                  <a:lnTo>
                    <a:pt x="184924" y="435267"/>
                  </a:lnTo>
                  <a:lnTo>
                    <a:pt x="184670" y="435267"/>
                  </a:lnTo>
                  <a:lnTo>
                    <a:pt x="184670" y="440347"/>
                  </a:lnTo>
                  <a:lnTo>
                    <a:pt x="182791" y="440347"/>
                  </a:lnTo>
                  <a:lnTo>
                    <a:pt x="181025" y="441617"/>
                  </a:lnTo>
                  <a:lnTo>
                    <a:pt x="180632" y="439166"/>
                  </a:lnTo>
                  <a:lnTo>
                    <a:pt x="180632" y="469557"/>
                  </a:lnTo>
                  <a:lnTo>
                    <a:pt x="177787" y="468287"/>
                  </a:lnTo>
                  <a:lnTo>
                    <a:pt x="178066" y="468287"/>
                  </a:lnTo>
                  <a:lnTo>
                    <a:pt x="178358" y="467017"/>
                  </a:lnTo>
                  <a:lnTo>
                    <a:pt x="179666" y="464477"/>
                  </a:lnTo>
                  <a:lnTo>
                    <a:pt x="180632" y="469557"/>
                  </a:lnTo>
                  <a:lnTo>
                    <a:pt x="180632" y="439166"/>
                  </a:lnTo>
                  <a:lnTo>
                    <a:pt x="182359" y="437807"/>
                  </a:lnTo>
                  <a:lnTo>
                    <a:pt x="184124" y="437807"/>
                  </a:lnTo>
                  <a:lnTo>
                    <a:pt x="184670" y="440347"/>
                  </a:lnTo>
                  <a:lnTo>
                    <a:pt x="184670" y="435267"/>
                  </a:lnTo>
                  <a:lnTo>
                    <a:pt x="183057" y="435267"/>
                  </a:lnTo>
                  <a:lnTo>
                    <a:pt x="182816" y="433997"/>
                  </a:lnTo>
                  <a:lnTo>
                    <a:pt x="183692" y="432727"/>
                  </a:lnTo>
                  <a:lnTo>
                    <a:pt x="185293" y="432727"/>
                  </a:lnTo>
                  <a:lnTo>
                    <a:pt x="186321" y="435267"/>
                  </a:lnTo>
                  <a:lnTo>
                    <a:pt x="186321" y="418896"/>
                  </a:lnTo>
                  <a:lnTo>
                    <a:pt x="185559" y="419290"/>
                  </a:lnTo>
                  <a:lnTo>
                    <a:pt x="185559" y="432727"/>
                  </a:lnTo>
                  <a:lnTo>
                    <a:pt x="182054" y="431457"/>
                  </a:lnTo>
                  <a:lnTo>
                    <a:pt x="180340" y="431457"/>
                  </a:lnTo>
                  <a:lnTo>
                    <a:pt x="180009" y="428917"/>
                  </a:lnTo>
                  <a:lnTo>
                    <a:pt x="182511" y="430187"/>
                  </a:lnTo>
                  <a:lnTo>
                    <a:pt x="184810" y="428917"/>
                  </a:lnTo>
                  <a:lnTo>
                    <a:pt x="185559" y="432727"/>
                  </a:lnTo>
                  <a:lnTo>
                    <a:pt x="185559" y="419290"/>
                  </a:lnTo>
                  <a:lnTo>
                    <a:pt x="184111" y="420027"/>
                  </a:lnTo>
                  <a:lnTo>
                    <a:pt x="182943" y="418757"/>
                  </a:lnTo>
                  <a:lnTo>
                    <a:pt x="182689" y="417487"/>
                  </a:lnTo>
                  <a:lnTo>
                    <a:pt x="186080" y="417487"/>
                  </a:lnTo>
                  <a:lnTo>
                    <a:pt x="186588" y="418757"/>
                  </a:lnTo>
                  <a:lnTo>
                    <a:pt x="186588" y="413677"/>
                  </a:lnTo>
                  <a:lnTo>
                    <a:pt x="186169" y="413677"/>
                  </a:lnTo>
                  <a:lnTo>
                    <a:pt x="185813" y="412407"/>
                  </a:lnTo>
                  <a:lnTo>
                    <a:pt x="187490" y="412407"/>
                  </a:lnTo>
                  <a:lnTo>
                    <a:pt x="187845" y="413677"/>
                  </a:lnTo>
                  <a:lnTo>
                    <a:pt x="187845" y="408901"/>
                  </a:lnTo>
                  <a:lnTo>
                    <a:pt x="187667" y="406057"/>
                  </a:lnTo>
                  <a:lnTo>
                    <a:pt x="187185" y="398437"/>
                  </a:lnTo>
                  <a:lnTo>
                    <a:pt x="186944" y="394627"/>
                  </a:lnTo>
                  <a:lnTo>
                    <a:pt x="186855" y="393357"/>
                  </a:lnTo>
                  <a:lnTo>
                    <a:pt x="186613" y="389547"/>
                  </a:lnTo>
                  <a:lnTo>
                    <a:pt x="186461" y="387096"/>
                  </a:lnTo>
                  <a:lnTo>
                    <a:pt x="186461" y="388277"/>
                  </a:lnTo>
                  <a:lnTo>
                    <a:pt x="183705" y="389153"/>
                  </a:lnTo>
                  <a:lnTo>
                    <a:pt x="183705" y="402247"/>
                  </a:lnTo>
                  <a:lnTo>
                    <a:pt x="183273" y="402247"/>
                  </a:lnTo>
                  <a:lnTo>
                    <a:pt x="182270" y="403199"/>
                  </a:lnTo>
                  <a:lnTo>
                    <a:pt x="182270" y="420027"/>
                  </a:lnTo>
                  <a:lnTo>
                    <a:pt x="180352" y="420027"/>
                  </a:lnTo>
                  <a:lnTo>
                    <a:pt x="180162" y="422567"/>
                  </a:lnTo>
                  <a:lnTo>
                    <a:pt x="181622" y="422567"/>
                  </a:lnTo>
                  <a:lnTo>
                    <a:pt x="180975" y="423837"/>
                  </a:lnTo>
                  <a:lnTo>
                    <a:pt x="179984" y="424180"/>
                  </a:lnTo>
                  <a:lnTo>
                    <a:pt x="179984" y="463207"/>
                  </a:lnTo>
                  <a:lnTo>
                    <a:pt x="176796" y="464477"/>
                  </a:lnTo>
                  <a:lnTo>
                    <a:pt x="176517" y="461937"/>
                  </a:lnTo>
                  <a:lnTo>
                    <a:pt x="177825" y="460667"/>
                  </a:lnTo>
                  <a:lnTo>
                    <a:pt x="178447" y="461937"/>
                  </a:lnTo>
                  <a:lnTo>
                    <a:pt x="179438" y="461937"/>
                  </a:lnTo>
                  <a:lnTo>
                    <a:pt x="179984" y="463207"/>
                  </a:lnTo>
                  <a:lnTo>
                    <a:pt x="179984" y="424180"/>
                  </a:lnTo>
                  <a:lnTo>
                    <a:pt x="177177" y="425107"/>
                  </a:lnTo>
                  <a:lnTo>
                    <a:pt x="178511" y="428917"/>
                  </a:lnTo>
                  <a:lnTo>
                    <a:pt x="177812" y="428256"/>
                  </a:lnTo>
                  <a:lnTo>
                    <a:pt x="177812" y="454317"/>
                  </a:lnTo>
                  <a:lnTo>
                    <a:pt x="177787" y="456857"/>
                  </a:lnTo>
                  <a:lnTo>
                    <a:pt x="174675" y="455587"/>
                  </a:lnTo>
                  <a:lnTo>
                    <a:pt x="174371" y="455587"/>
                  </a:lnTo>
                  <a:lnTo>
                    <a:pt x="174371" y="475907"/>
                  </a:lnTo>
                  <a:lnTo>
                    <a:pt x="172580" y="477177"/>
                  </a:lnTo>
                  <a:lnTo>
                    <a:pt x="172605" y="474484"/>
                  </a:lnTo>
                  <a:lnTo>
                    <a:pt x="172110" y="473367"/>
                  </a:lnTo>
                  <a:lnTo>
                    <a:pt x="174040" y="473367"/>
                  </a:lnTo>
                  <a:lnTo>
                    <a:pt x="174371" y="475907"/>
                  </a:lnTo>
                  <a:lnTo>
                    <a:pt x="174371" y="455587"/>
                  </a:lnTo>
                  <a:lnTo>
                    <a:pt x="173545" y="455587"/>
                  </a:lnTo>
                  <a:lnTo>
                    <a:pt x="172897" y="454850"/>
                  </a:lnTo>
                  <a:lnTo>
                    <a:pt x="172897" y="467017"/>
                  </a:lnTo>
                  <a:lnTo>
                    <a:pt x="171640" y="469557"/>
                  </a:lnTo>
                  <a:lnTo>
                    <a:pt x="171589" y="477177"/>
                  </a:lnTo>
                  <a:lnTo>
                    <a:pt x="171030" y="478447"/>
                  </a:lnTo>
                  <a:lnTo>
                    <a:pt x="169405" y="479717"/>
                  </a:lnTo>
                  <a:lnTo>
                    <a:pt x="168871" y="477177"/>
                  </a:lnTo>
                  <a:lnTo>
                    <a:pt x="169443" y="475907"/>
                  </a:lnTo>
                  <a:lnTo>
                    <a:pt x="171056" y="475907"/>
                  </a:lnTo>
                  <a:lnTo>
                    <a:pt x="171589" y="477177"/>
                  </a:lnTo>
                  <a:lnTo>
                    <a:pt x="171589" y="469557"/>
                  </a:lnTo>
                  <a:lnTo>
                    <a:pt x="168668" y="469557"/>
                  </a:lnTo>
                  <a:lnTo>
                    <a:pt x="168668" y="487337"/>
                  </a:lnTo>
                  <a:lnTo>
                    <a:pt x="168071" y="488607"/>
                  </a:lnTo>
                  <a:lnTo>
                    <a:pt x="166395" y="489877"/>
                  </a:lnTo>
                  <a:lnTo>
                    <a:pt x="164033" y="488607"/>
                  </a:lnTo>
                  <a:lnTo>
                    <a:pt x="165963" y="484797"/>
                  </a:lnTo>
                  <a:lnTo>
                    <a:pt x="168160" y="486067"/>
                  </a:lnTo>
                  <a:lnTo>
                    <a:pt x="168668" y="487337"/>
                  </a:lnTo>
                  <a:lnTo>
                    <a:pt x="168668" y="469557"/>
                  </a:lnTo>
                  <a:lnTo>
                    <a:pt x="164998" y="472097"/>
                  </a:lnTo>
                  <a:lnTo>
                    <a:pt x="166065" y="475907"/>
                  </a:lnTo>
                  <a:lnTo>
                    <a:pt x="164566" y="474484"/>
                  </a:lnTo>
                  <a:lnTo>
                    <a:pt x="164680" y="474637"/>
                  </a:lnTo>
                  <a:lnTo>
                    <a:pt x="164528" y="474738"/>
                  </a:lnTo>
                  <a:lnTo>
                    <a:pt x="164528" y="482257"/>
                  </a:lnTo>
                  <a:lnTo>
                    <a:pt x="162890" y="482257"/>
                  </a:lnTo>
                  <a:lnTo>
                    <a:pt x="161594" y="480987"/>
                  </a:lnTo>
                  <a:lnTo>
                    <a:pt x="161366" y="479717"/>
                  </a:lnTo>
                  <a:lnTo>
                    <a:pt x="161137" y="478447"/>
                  </a:lnTo>
                  <a:lnTo>
                    <a:pt x="161137" y="517817"/>
                  </a:lnTo>
                  <a:lnTo>
                    <a:pt x="159169" y="518591"/>
                  </a:lnTo>
                  <a:lnTo>
                    <a:pt x="159169" y="539407"/>
                  </a:lnTo>
                  <a:lnTo>
                    <a:pt x="158673" y="539407"/>
                  </a:lnTo>
                  <a:lnTo>
                    <a:pt x="158902" y="540677"/>
                  </a:lnTo>
                  <a:lnTo>
                    <a:pt x="158318" y="540677"/>
                  </a:lnTo>
                  <a:lnTo>
                    <a:pt x="158000" y="539407"/>
                  </a:lnTo>
                  <a:lnTo>
                    <a:pt x="157772" y="539407"/>
                  </a:lnTo>
                  <a:lnTo>
                    <a:pt x="157543" y="538137"/>
                  </a:lnTo>
                  <a:lnTo>
                    <a:pt x="159118" y="538137"/>
                  </a:lnTo>
                  <a:lnTo>
                    <a:pt x="159169" y="539407"/>
                  </a:lnTo>
                  <a:lnTo>
                    <a:pt x="159169" y="518591"/>
                  </a:lnTo>
                  <a:lnTo>
                    <a:pt x="157899" y="519087"/>
                  </a:lnTo>
                  <a:lnTo>
                    <a:pt x="156718" y="517817"/>
                  </a:lnTo>
                  <a:lnTo>
                    <a:pt x="157543" y="516547"/>
                  </a:lnTo>
                  <a:lnTo>
                    <a:pt x="157378" y="515277"/>
                  </a:lnTo>
                  <a:lnTo>
                    <a:pt x="158483" y="515277"/>
                  </a:lnTo>
                  <a:lnTo>
                    <a:pt x="159410" y="516547"/>
                  </a:lnTo>
                  <a:lnTo>
                    <a:pt x="160528" y="516547"/>
                  </a:lnTo>
                  <a:lnTo>
                    <a:pt x="161137" y="517817"/>
                  </a:lnTo>
                  <a:lnTo>
                    <a:pt x="161137" y="478447"/>
                  </a:lnTo>
                  <a:lnTo>
                    <a:pt x="163410" y="477177"/>
                  </a:lnTo>
                  <a:lnTo>
                    <a:pt x="163906" y="479869"/>
                  </a:lnTo>
                  <a:lnTo>
                    <a:pt x="164528" y="482257"/>
                  </a:lnTo>
                  <a:lnTo>
                    <a:pt x="164528" y="474738"/>
                  </a:lnTo>
                  <a:lnTo>
                    <a:pt x="160616" y="477177"/>
                  </a:lnTo>
                  <a:lnTo>
                    <a:pt x="160439" y="474637"/>
                  </a:lnTo>
                  <a:lnTo>
                    <a:pt x="162077" y="473367"/>
                  </a:lnTo>
                  <a:lnTo>
                    <a:pt x="162090" y="472097"/>
                  </a:lnTo>
                  <a:lnTo>
                    <a:pt x="163512" y="473163"/>
                  </a:lnTo>
                  <a:lnTo>
                    <a:pt x="164071" y="472097"/>
                  </a:lnTo>
                  <a:lnTo>
                    <a:pt x="165404" y="469557"/>
                  </a:lnTo>
                  <a:lnTo>
                    <a:pt x="168922" y="468287"/>
                  </a:lnTo>
                  <a:lnTo>
                    <a:pt x="169011" y="465747"/>
                  </a:lnTo>
                  <a:lnTo>
                    <a:pt x="166573" y="468287"/>
                  </a:lnTo>
                  <a:lnTo>
                    <a:pt x="166662" y="465747"/>
                  </a:lnTo>
                  <a:lnTo>
                    <a:pt x="169011" y="465747"/>
                  </a:lnTo>
                  <a:lnTo>
                    <a:pt x="170268" y="465747"/>
                  </a:lnTo>
                  <a:lnTo>
                    <a:pt x="168897" y="464477"/>
                  </a:lnTo>
                  <a:lnTo>
                    <a:pt x="172821" y="463207"/>
                  </a:lnTo>
                  <a:lnTo>
                    <a:pt x="172897" y="467017"/>
                  </a:lnTo>
                  <a:lnTo>
                    <a:pt x="172897" y="454850"/>
                  </a:lnTo>
                  <a:lnTo>
                    <a:pt x="172440" y="454317"/>
                  </a:lnTo>
                  <a:lnTo>
                    <a:pt x="174421" y="454317"/>
                  </a:lnTo>
                  <a:lnTo>
                    <a:pt x="173977" y="451777"/>
                  </a:lnTo>
                  <a:lnTo>
                    <a:pt x="175895" y="451777"/>
                  </a:lnTo>
                  <a:lnTo>
                    <a:pt x="176364" y="454317"/>
                  </a:lnTo>
                  <a:lnTo>
                    <a:pt x="177812" y="454317"/>
                  </a:lnTo>
                  <a:lnTo>
                    <a:pt x="177812" y="428256"/>
                  </a:lnTo>
                  <a:lnTo>
                    <a:pt x="177190" y="427647"/>
                  </a:lnTo>
                  <a:lnTo>
                    <a:pt x="176949" y="427990"/>
                  </a:lnTo>
                  <a:lnTo>
                    <a:pt x="176949" y="440347"/>
                  </a:lnTo>
                  <a:lnTo>
                    <a:pt x="175399" y="440347"/>
                  </a:lnTo>
                  <a:lnTo>
                    <a:pt x="176606" y="442887"/>
                  </a:lnTo>
                  <a:lnTo>
                    <a:pt x="174891" y="442887"/>
                  </a:lnTo>
                  <a:lnTo>
                    <a:pt x="174409" y="441680"/>
                  </a:lnTo>
                  <a:lnTo>
                    <a:pt x="174409" y="449237"/>
                  </a:lnTo>
                  <a:lnTo>
                    <a:pt x="171259" y="449237"/>
                  </a:lnTo>
                  <a:lnTo>
                    <a:pt x="171094" y="446697"/>
                  </a:lnTo>
                  <a:lnTo>
                    <a:pt x="172554" y="447967"/>
                  </a:lnTo>
                  <a:lnTo>
                    <a:pt x="173951" y="447967"/>
                  </a:lnTo>
                  <a:lnTo>
                    <a:pt x="174409" y="449237"/>
                  </a:lnTo>
                  <a:lnTo>
                    <a:pt x="174409" y="441680"/>
                  </a:lnTo>
                  <a:lnTo>
                    <a:pt x="173697" y="440423"/>
                  </a:lnTo>
                  <a:lnTo>
                    <a:pt x="173697" y="445427"/>
                  </a:lnTo>
                  <a:lnTo>
                    <a:pt x="171043" y="445427"/>
                  </a:lnTo>
                  <a:lnTo>
                    <a:pt x="171043" y="450507"/>
                  </a:lnTo>
                  <a:lnTo>
                    <a:pt x="170738" y="454317"/>
                  </a:lnTo>
                  <a:lnTo>
                    <a:pt x="168833" y="451777"/>
                  </a:lnTo>
                  <a:lnTo>
                    <a:pt x="167868" y="450507"/>
                  </a:lnTo>
                  <a:lnTo>
                    <a:pt x="165874" y="450507"/>
                  </a:lnTo>
                  <a:lnTo>
                    <a:pt x="165925" y="446697"/>
                  </a:lnTo>
                  <a:lnTo>
                    <a:pt x="168960" y="450507"/>
                  </a:lnTo>
                  <a:lnTo>
                    <a:pt x="171043" y="450507"/>
                  </a:lnTo>
                  <a:lnTo>
                    <a:pt x="171043" y="445427"/>
                  </a:lnTo>
                  <a:lnTo>
                    <a:pt x="171259" y="444157"/>
                  </a:lnTo>
                  <a:lnTo>
                    <a:pt x="171284" y="442887"/>
                  </a:lnTo>
                  <a:lnTo>
                    <a:pt x="173012" y="442887"/>
                  </a:lnTo>
                  <a:lnTo>
                    <a:pt x="173697" y="445427"/>
                  </a:lnTo>
                  <a:lnTo>
                    <a:pt x="173697" y="440423"/>
                  </a:lnTo>
                  <a:lnTo>
                    <a:pt x="171450" y="440347"/>
                  </a:lnTo>
                  <a:lnTo>
                    <a:pt x="170154" y="437807"/>
                  </a:lnTo>
                  <a:lnTo>
                    <a:pt x="167589" y="437807"/>
                  </a:lnTo>
                  <a:lnTo>
                    <a:pt x="168249" y="435267"/>
                  </a:lnTo>
                  <a:lnTo>
                    <a:pt x="173253" y="439077"/>
                  </a:lnTo>
                  <a:lnTo>
                    <a:pt x="176123" y="439077"/>
                  </a:lnTo>
                  <a:lnTo>
                    <a:pt x="176949" y="440347"/>
                  </a:lnTo>
                  <a:lnTo>
                    <a:pt x="176949" y="427990"/>
                  </a:lnTo>
                  <a:lnTo>
                    <a:pt x="176276" y="428917"/>
                  </a:lnTo>
                  <a:lnTo>
                    <a:pt x="174929" y="425107"/>
                  </a:lnTo>
                  <a:lnTo>
                    <a:pt x="179527" y="423837"/>
                  </a:lnTo>
                  <a:lnTo>
                    <a:pt x="179247" y="422567"/>
                  </a:lnTo>
                  <a:lnTo>
                    <a:pt x="178676" y="420027"/>
                  </a:lnTo>
                  <a:lnTo>
                    <a:pt x="179717" y="419277"/>
                  </a:lnTo>
                  <a:lnTo>
                    <a:pt x="179565" y="418757"/>
                  </a:lnTo>
                  <a:lnTo>
                    <a:pt x="180987" y="417487"/>
                  </a:lnTo>
                  <a:lnTo>
                    <a:pt x="181889" y="417487"/>
                  </a:lnTo>
                  <a:lnTo>
                    <a:pt x="182270" y="420027"/>
                  </a:lnTo>
                  <a:lnTo>
                    <a:pt x="182270" y="403199"/>
                  </a:lnTo>
                  <a:lnTo>
                    <a:pt x="181927" y="403517"/>
                  </a:lnTo>
                  <a:lnTo>
                    <a:pt x="181851" y="402247"/>
                  </a:lnTo>
                  <a:lnTo>
                    <a:pt x="181279" y="402247"/>
                  </a:lnTo>
                  <a:lnTo>
                    <a:pt x="181279" y="407327"/>
                  </a:lnTo>
                  <a:lnTo>
                    <a:pt x="181114" y="407644"/>
                  </a:lnTo>
                  <a:lnTo>
                    <a:pt x="181114" y="416217"/>
                  </a:lnTo>
                  <a:lnTo>
                    <a:pt x="179552" y="416217"/>
                  </a:lnTo>
                  <a:lnTo>
                    <a:pt x="179489" y="414947"/>
                  </a:lnTo>
                  <a:lnTo>
                    <a:pt x="180886" y="414947"/>
                  </a:lnTo>
                  <a:lnTo>
                    <a:pt x="181114" y="416217"/>
                  </a:lnTo>
                  <a:lnTo>
                    <a:pt x="181114" y="407644"/>
                  </a:lnTo>
                  <a:lnTo>
                    <a:pt x="179946" y="409867"/>
                  </a:lnTo>
                  <a:lnTo>
                    <a:pt x="179120" y="411137"/>
                  </a:lnTo>
                  <a:lnTo>
                    <a:pt x="176809" y="409867"/>
                  </a:lnTo>
                  <a:lnTo>
                    <a:pt x="176733" y="408597"/>
                  </a:lnTo>
                  <a:lnTo>
                    <a:pt x="178435" y="407327"/>
                  </a:lnTo>
                  <a:lnTo>
                    <a:pt x="178346" y="406057"/>
                  </a:lnTo>
                  <a:lnTo>
                    <a:pt x="180822" y="406057"/>
                  </a:lnTo>
                  <a:lnTo>
                    <a:pt x="181279" y="407327"/>
                  </a:lnTo>
                  <a:lnTo>
                    <a:pt x="181279" y="402247"/>
                  </a:lnTo>
                  <a:lnTo>
                    <a:pt x="181025" y="402247"/>
                  </a:lnTo>
                  <a:lnTo>
                    <a:pt x="180568" y="400977"/>
                  </a:lnTo>
                  <a:lnTo>
                    <a:pt x="181000" y="400977"/>
                  </a:lnTo>
                  <a:lnTo>
                    <a:pt x="182346" y="399707"/>
                  </a:lnTo>
                  <a:lnTo>
                    <a:pt x="182422" y="400977"/>
                  </a:lnTo>
                  <a:lnTo>
                    <a:pt x="183248" y="400977"/>
                  </a:lnTo>
                  <a:lnTo>
                    <a:pt x="183705" y="402247"/>
                  </a:lnTo>
                  <a:lnTo>
                    <a:pt x="183705" y="389153"/>
                  </a:lnTo>
                  <a:lnTo>
                    <a:pt x="182968" y="389394"/>
                  </a:lnTo>
                  <a:lnTo>
                    <a:pt x="182968" y="393357"/>
                  </a:lnTo>
                  <a:lnTo>
                    <a:pt x="182156" y="392747"/>
                  </a:lnTo>
                  <a:lnTo>
                    <a:pt x="182156" y="397167"/>
                  </a:lnTo>
                  <a:lnTo>
                    <a:pt x="178409" y="398437"/>
                  </a:lnTo>
                  <a:lnTo>
                    <a:pt x="178054" y="395897"/>
                  </a:lnTo>
                  <a:lnTo>
                    <a:pt x="179908" y="395897"/>
                  </a:lnTo>
                  <a:lnTo>
                    <a:pt x="179019" y="394627"/>
                  </a:lnTo>
                  <a:lnTo>
                    <a:pt x="180746" y="395897"/>
                  </a:lnTo>
                  <a:lnTo>
                    <a:pt x="182156" y="397167"/>
                  </a:lnTo>
                  <a:lnTo>
                    <a:pt x="182156" y="392747"/>
                  </a:lnTo>
                  <a:lnTo>
                    <a:pt x="181279" y="392087"/>
                  </a:lnTo>
                  <a:lnTo>
                    <a:pt x="178612" y="393357"/>
                  </a:lnTo>
                  <a:lnTo>
                    <a:pt x="177558" y="390817"/>
                  </a:lnTo>
                  <a:lnTo>
                    <a:pt x="176072" y="390817"/>
                  </a:lnTo>
                  <a:lnTo>
                    <a:pt x="176072" y="417487"/>
                  </a:lnTo>
                  <a:lnTo>
                    <a:pt x="173266" y="417487"/>
                  </a:lnTo>
                  <a:lnTo>
                    <a:pt x="172923" y="416217"/>
                  </a:lnTo>
                  <a:lnTo>
                    <a:pt x="174536" y="414947"/>
                  </a:lnTo>
                  <a:lnTo>
                    <a:pt x="175717" y="416217"/>
                  </a:lnTo>
                  <a:lnTo>
                    <a:pt x="176072" y="417487"/>
                  </a:lnTo>
                  <a:lnTo>
                    <a:pt x="176072" y="390817"/>
                  </a:lnTo>
                  <a:lnTo>
                    <a:pt x="175348" y="390817"/>
                  </a:lnTo>
                  <a:lnTo>
                    <a:pt x="175348" y="392087"/>
                  </a:lnTo>
                  <a:lnTo>
                    <a:pt x="173761" y="392087"/>
                  </a:lnTo>
                  <a:lnTo>
                    <a:pt x="175641" y="395897"/>
                  </a:lnTo>
                  <a:lnTo>
                    <a:pt x="174917" y="398437"/>
                  </a:lnTo>
                  <a:lnTo>
                    <a:pt x="172974" y="399707"/>
                  </a:lnTo>
                  <a:lnTo>
                    <a:pt x="172732" y="398437"/>
                  </a:lnTo>
                  <a:lnTo>
                    <a:pt x="172707" y="398310"/>
                  </a:lnTo>
                  <a:lnTo>
                    <a:pt x="172707" y="402247"/>
                  </a:lnTo>
                  <a:lnTo>
                    <a:pt x="171450" y="402247"/>
                  </a:lnTo>
                  <a:lnTo>
                    <a:pt x="171450" y="414947"/>
                  </a:lnTo>
                  <a:lnTo>
                    <a:pt x="168795" y="414947"/>
                  </a:lnTo>
                  <a:lnTo>
                    <a:pt x="168795" y="418757"/>
                  </a:lnTo>
                  <a:lnTo>
                    <a:pt x="167792" y="420027"/>
                  </a:lnTo>
                  <a:lnTo>
                    <a:pt x="167005" y="421297"/>
                  </a:lnTo>
                  <a:lnTo>
                    <a:pt x="166243" y="421881"/>
                  </a:lnTo>
                  <a:lnTo>
                    <a:pt x="166357" y="423837"/>
                  </a:lnTo>
                  <a:lnTo>
                    <a:pt x="167690" y="422567"/>
                  </a:lnTo>
                  <a:lnTo>
                    <a:pt x="166458" y="425107"/>
                  </a:lnTo>
                  <a:lnTo>
                    <a:pt x="167005" y="427647"/>
                  </a:lnTo>
                  <a:lnTo>
                    <a:pt x="164592" y="428917"/>
                  </a:lnTo>
                  <a:lnTo>
                    <a:pt x="164160" y="426377"/>
                  </a:lnTo>
                  <a:lnTo>
                    <a:pt x="165163" y="425107"/>
                  </a:lnTo>
                  <a:lnTo>
                    <a:pt x="164541" y="422567"/>
                  </a:lnTo>
                  <a:lnTo>
                    <a:pt x="165303" y="421995"/>
                  </a:lnTo>
                  <a:lnTo>
                    <a:pt x="165201" y="420027"/>
                  </a:lnTo>
                  <a:lnTo>
                    <a:pt x="163931" y="420027"/>
                  </a:lnTo>
                  <a:lnTo>
                    <a:pt x="163931" y="460667"/>
                  </a:lnTo>
                  <a:lnTo>
                    <a:pt x="163258" y="461937"/>
                  </a:lnTo>
                  <a:lnTo>
                    <a:pt x="162140" y="461238"/>
                  </a:lnTo>
                  <a:lnTo>
                    <a:pt x="162140" y="463207"/>
                  </a:lnTo>
                  <a:lnTo>
                    <a:pt x="161709" y="464477"/>
                  </a:lnTo>
                  <a:lnTo>
                    <a:pt x="160375" y="465747"/>
                  </a:lnTo>
                  <a:lnTo>
                    <a:pt x="159804" y="464477"/>
                  </a:lnTo>
                  <a:lnTo>
                    <a:pt x="160604" y="464477"/>
                  </a:lnTo>
                  <a:lnTo>
                    <a:pt x="160350" y="463207"/>
                  </a:lnTo>
                  <a:lnTo>
                    <a:pt x="162140" y="463207"/>
                  </a:lnTo>
                  <a:lnTo>
                    <a:pt x="162140" y="461238"/>
                  </a:lnTo>
                  <a:lnTo>
                    <a:pt x="161226" y="460667"/>
                  </a:lnTo>
                  <a:lnTo>
                    <a:pt x="159664" y="460667"/>
                  </a:lnTo>
                  <a:lnTo>
                    <a:pt x="160147" y="459397"/>
                  </a:lnTo>
                  <a:lnTo>
                    <a:pt x="160718" y="456857"/>
                  </a:lnTo>
                  <a:lnTo>
                    <a:pt x="159842" y="455587"/>
                  </a:lnTo>
                  <a:lnTo>
                    <a:pt x="160858" y="454317"/>
                  </a:lnTo>
                  <a:lnTo>
                    <a:pt x="161213" y="455587"/>
                  </a:lnTo>
                  <a:lnTo>
                    <a:pt x="162090" y="454317"/>
                  </a:lnTo>
                  <a:lnTo>
                    <a:pt x="161963" y="456857"/>
                  </a:lnTo>
                  <a:lnTo>
                    <a:pt x="162509" y="458127"/>
                  </a:lnTo>
                  <a:lnTo>
                    <a:pt x="163931" y="460667"/>
                  </a:lnTo>
                  <a:lnTo>
                    <a:pt x="163931" y="420027"/>
                  </a:lnTo>
                  <a:lnTo>
                    <a:pt x="163817" y="417487"/>
                  </a:lnTo>
                  <a:lnTo>
                    <a:pt x="166649" y="420027"/>
                  </a:lnTo>
                  <a:lnTo>
                    <a:pt x="168109" y="417487"/>
                  </a:lnTo>
                  <a:lnTo>
                    <a:pt x="168795" y="418757"/>
                  </a:lnTo>
                  <a:lnTo>
                    <a:pt x="168795" y="414947"/>
                  </a:lnTo>
                  <a:lnTo>
                    <a:pt x="167424" y="414947"/>
                  </a:lnTo>
                  <a:lnTo>
                    <a:pt x="165811" y="408889"/>
                  </a:lnTo>
                  <a:lnTo>
                    <a:pt x="165811" y="411137"/>
                  </a:lnTo>
                  <a:lnTo>
                    <a:pt x="165214" y="412407"/>
                  </a:lnTo>
                  <a:lnTo>
                    <a:pt x="163703" y="412407"/>
                  </a:lnTo>
                  <a:lnTo>
                    <a:pt x="163703" y="431457"/>
                  </a:lnTo>
                  <a:lnTo>
                    <a:pt x="161759" y="432727"/>
                  </a:lnTo>
                  <a:lnTo>
                    <a:pt x="161518" y="431457"/>
                  </a:lnTo>
                  <a:lnTo>
                    <a:pt x="161264" y="430187"/>
                  </a:lnTo>
                  <a:lnTo>
                    <a:pt x="159893" y="431457"/>
                  </a:lnTo>
                  <a:lnTo>
                    <a:pt x="159651" y="428917"/>
                  </a:lnTo>
                  <a:lnTo>
                    <a:pt x="159600" y="428294"/>
                  </a:lnTo>
                  <a:lnTo>
                    <a:pt x="158673" y="428663"/>
                  </a:lnTo>
                  <a:lnTo>
                    <a:pt x="158673" y="449237"/>
                  </a:lnTo>
                  <a:lnTo>
                    <a:pt x="157822" y="449630"/>
                  </a:lnTo>
                  <a:lnTo>
                    <a:pt x="157822" y="508927"/>
                  </a:lnTo>
                  <a:lnTo>
                    <a:pt x="157340" y="511467"/>
                  </a:lnTo>
                  <a:lnTo>
                    <a:pt x="155092" y="511467"/>
                  </a:lnTo>
                  <a:lnTo>
                    <a:pt x="154381" y="510197"/>
                  </a:lnTo>
                  <a:lnTo>
                    <a:pt x="157822" y="508927"/>
                  </a:lnTo>
                  <a:lnTo>
                    <a:pt x="157822" y="449630"/>
                  </a:lnTo>
                  <a:lnTo>
                    <a:pt x="157137" y="449948"/>
                  </a:lnTo>
                  <a:lnTo>
                    <a:pt x="157137" y="453047"/>
                  </a:lnTo>
                  <a:lnTo>
                    <a:pt x="156400" y="453402"/>
                  </a:lnTo>
                  <a:lnTo>
                    <a:pt x="156400" y="475907"/>
                  </a:lnTo>
                  <a:lnTo>
                    <a:pt x="156197" y="477177"/>
                  </a:lnTo>
                  <a:lnTo>
                    <a:pt x="155448" y="478447"/>
                  </a:lnTo>
                  <a:lnTo>
                    <a:pt x="155536" y="479717"/>
                  </a:lnTo>
                  <a:lnTo>
                    <a:pt x="153403" y="479717"/>
                  </a:lnTo>
                  <a:lnTo>
                    <a:pt x="154165" y="477177"/>
                  </a:lnTo>
                  <a:lnTo>
                    <a:pt x="154546" y="475907"/>
                  </a:lnTo>
                  <a:lnTo>
                    <a:pt x="156400" y="475907"/>
                  </a:lnTo>
                  <a:lnTo>
                    <a:pt x="156400" y="453402"/>
                  </a:lnTo>
                  <a:lnTo>
                    <a:pt x="154444" y="454317"/>
                  </a:lnTo>
                  <a:lnTo>
                    <a:pt x="153987" y="453047"/>
                  </a:lnTo>
                  <a:lnTo>
                    <a:pt x="156679" y="451777"/>
                  </a:lnTo>
                  <a:lnTo>
                    <a:pt x="157137" y="453047"/>
                  </a:lnTo>
                  <a:lnTo>
                    <a:pt x="157137" y="449948"/>
                  </a:lnTo>
                  <a:lnTo>
                    <a:pt x="155905" y="450507"/>
                  </a:lnTo>
                  <a:lnTo>
                    <a:pt x="155308" y="449237"/>
                  </a:lnTo>
                  <a:lnTo>
                    <a:pt x="154724" y="447967"/>
                  </a:lnTo>
                  <a:lnTo>
                    <a:pt x="155956" y="445427"/>
                  </a:lnTo>
                  <a:lnTo>
                    <a:pt x="157695" y="445427"/>
                  </a:lnTo>
                  <a:lnTo>
                    <a:pt x="158064" y="447967"/>
                  </a:lnTo>
                  <a:lnTo>
                    <a:pt x="158673" y="449237"/>
                  </a:lnTo>
                  <a:lnTo>
                    <a:pt x="158673" y="428663"/>
                  </a:lnTo>
                  <a:lnTo>
                    <a:pt x="158000" y="428917"/>
                  </a:lnTo>
                  <a:lnTo>
                    <a:pt x="157581" y="427647"/>
                  </a:lnTo>
                  <a:lnTo>
                    <a:pt x="157416" y="427164"/>
                  </a:lnTo>
                  <a:lnTo>
                    <a:pt x="157416" y="430187"/>
                  </a:lnTo>
                  <a:lnTo>
                    <a:pt x="156451" y="430936"/>
                  </a:lnTo>
                  <a:lnTo>
                    <a:pt x="156451" y="440347"/>
                  </a:lnTo>
                  <a:lnTo>
                    <a:pt x="155956" y="441617"/>
                  </a:lnTo>
                  <a:lnTo>
                    <a:pt x="155943" y="444157"/>
                  </a:lnTo>
                  <a:lnTo>
                    <a:pt x="153644" y="442887"/>
                  </a:lnTo>
                  <a:lnTo>
                    <a:pt x="153454" y="441617"/>
                  </a:lnTo>
                  <a:lnTo>
                    <a:pt x="153263" y="440347"/>
                  </a:lnTo>
                  <a:lnTo>
                    <a:pt x="153073" y="439077"/>
                  </a:lnTo>
                  <a:lnTo>
                    <a:pt x="152171" y="438480"/>
                  </a:lnTo>
                  <a:lnTo>
                    <a:pt x="152171" y="498767"/>
                  </a:lnTo>
                  <a:lnTo>
                    <a:pt x="151180" y="501307"/>
                  </a:lnTo>
                  <a:lnTo>
                    <a:pt x="152133" y="505117"/>
                  </a:lnTo>
                  <a:lnTo>
                    <a:pt x="150799" y="505523"/>
                  </a:lnTo>
                  <a:lnTo>
                    <a:pt x="150799" y="507657"/>
                  </a:lnTo>
                  <a:lnTo>
                    <a:pt x="150545" y="508927"/>
                  </a:lnTo>
                  <a:lnTo>
                    <a:pt x="150520" y="510197"/>
                  </a:lnTo>
                  <a:lnTo>
                    <a:pt x="150431" y="521627"/>
                  </a:lnTo>
                  <a:lnTo>
                    <a:pt x="144843" y="526707"/>
                  </a:lnTo>
                  <a:lnTo>
                    <a:pt x="145745" y="524167"/>
                  </a:lnTo>
                  <a:lnTo>
                    <a:pt x="146189" y="522897"/>
                  </a:lnTo>
                  <a:lnTo>
                    <a:pt x="150431" y="521627"/>
                  </a:lnTo>
                  <a:lnTo>
                    <a:pt x="150431" y="510197"/>
                  </a:lnTo>
                  <a:lnTo>
                    <a:pt x="147205" y="510197"/>
                  </a:lnTo>
                  <a:lnTo>
                    <a:pt x="147205" y="521627"/>
                  </a:lnTo>
                  <a:lnTo>
                    <a:pt x="145427" y="522897"/>
                  </a:lnTo>
                  <a:lnTo>
                    <a:pt x="142608" y="522897"/>
                  </a:lnTo>
                  <a:lnTo>
                    <a:pt x="141859" y="520357"/>
                  </a:lnTo>
                  <a:lnTo>
                    <a:pt x="143903" y="519087"/>
                  </a:lnTo>
                  <a:lnTo>
                    <a:pt x="146392" y="519087"/>
                  </a:lnTo>
                  <a:lnTo>
                    <a:pt x="147205" y="521627"/>
                  </a:lnTo>
                  <a:lnTo>
                    <a:pt x="147205" y="510197"/>
                  </a:lnTo>
                  <a:lnTo>
                    <a:pt x="146862" y="510197"/>
                  </a:lnTo>
                  <a:lnTo>
                    <a:pt x="148132" y="508927"/>
                  </a:lnTo>
                  <a:lnTo>
                    <a:pt x="148323" y="506387"/>
                  </a:lnTo>
                  <a:lnTo>
                    <a:pt x="149288" y="506387"/>
                  </a:lnTo>
                  <a:lnTo>
                    <a:pt x="149783" y="507657"/>
                  </a:lnTo>
                  <a:lnTo>
                    <a:pt x="150799" y="507657"/>
                  </a:lnTo>
                  <a:lnTo>
                    <a:pt x="150799" y="505523"/>
                  </a:lnTo>
                  <a:lnTo>
                    <a:pt x="147929" y="506387"/>
                  </a:lnTo>
                  <a:lnTo>
                    <a:pt x="150012" y="500037"/>
                  </a:lnTo>
                  <a:lnTo>
                    <a:pt x="150063" y="498767"/>
                  </a:lnTo>
                  <a:lnTo>
                    <a:pt x="149885" y="497497"/>
                  </a:lnTo>
                  <a:lnTo>
                    <a:pt x="149720" y="496227"/>
                  </a:lnTo>
                  <a:lnTo>
                    <a:pt x="148094" y="497497"/>
                  </a:lnTo>
                  <a:lnTo>
                    <a:pt x="148907" y="494957"/>
                  </a:lnTo>
                  <a:lnTo>
                    <a:pt x="150025" y="494957"/>
                  </a:lnTo>
                  <a:lnTo>
                    <a:pt x="150952" y="496227"/>
                  </a:lnTo>
                  <a:lnTo>
                    <a:pt x="152057" y="496227"/>
                  </a:lnTo>
                  <a:lnTo>
                    <a:pt x="152171" y="498767"/>
                  </a:lnTo>
                  <a:lnTo>
                    <a:pt x="152171" y="438480"/>
                  </a:lnTo>
                  <a:lnTo>
                    <a:pt x="151472" y="438010"/>
                  </a:lnTo>
                  <a:lnTo>
                    <a:pt x="151472" y="480987"/>
                  </a:lnTo>
                  <a:lnTo>
                    <a:pt x="146850" y="485190"/>
                  </a:lnTo>
                  <a:lnTo>
                    <a:pt x="146850" y="489877"/>
                  </a:lnTo>
                  <a:lnTo>
                    <a:pt x="144564" y="489877"/>
                  </a:lnTo>
                  <a:lnTo>
                    <a:pt x="145199" y="491147"/>
                  </a:lnTo>
                  <a:lnTo>
                    <a:pt x="145008" y="491147"/>
                  </a:lnTo>
                  <a:lnTo>
                    <a:pt x="145008" y="515277"/>
                  </a:lnTo>
                  <a:lnTo>
                    <a:pt x="143662" y="515277"/>
                  </a:lnTo>
                  <a:lnTo>
                    <a:pt x="143205" y="514007"/>
                  </a:lnTo>
                  <a:lnTo>
                    <a:pt x="144551" y="514007"/>
                  </a:lnTo>
                  <a:lnTo>
                    <a:pt x="145008" y="515277"/>
                  </a:lnTo>
                  <a:lnTo>
                    <a:pt x="145008" y="491147"/>
                  </a:lnTo>
                  <a:lnTo>
                    <a:pt x="143903" y="491147"/>
                  </a:lnTo>
                  <a:lnTo>
                    <a:pt x="143903" y="507657"/>
                  </a:lnTo>
                  <a:lnTo>
                    <a:pt x="143179" y="508927"/>
                  </a:lnTo>
                  <a:lnTo>
                    <a:pt x="140982" y="508927"/>
                  </a:lnTo>
                  <a:lnTo>
                    <a:pt x="140982" y="516547"/>
                  </a:lnTo>
                  <a:lnTo>
                    <a:pt x="140385" y="516547"/>
                  </a:lnTo>
                  <a:lnTo>
                    <a:pt x="140385" y="521627"/>
                  </a:lnTo>
                  <a:lnTo>
                    <a:pt x="136639" y="522897"/>
                  </a:lnTo>
                  <a:lnTo>
                    <a:pt x="136283" y="520357"/>
                  </a:lnTo>
                  <a:lnTo>
                    <a:pt x="138137" y="519087"/>
                  </a:lnTo>
                  <a:lnTo>
                    <a:pt x="137261" y="517817"/>
                  </a:lnTo>
                  <a:lnTo>
                    <a:pt x="138976" y="519087"/>
                  </a:lnTo>
                  <a:lnTo>
                    <a:pt x="140385" y="521627"/>
                  </a:lnTo>
                  <a:lnTo>
                    <a:pt x="140385" y="516547"/>
                  </a:lnTo>
                  <a:lnTo>
                    <a:pt x="139636" y="516547"/>
                  </a:lnTo>
                  <a:lnTo>
                    <a:pt x="139179" y="515277"/>
                  </a:lnTo>
                  <a:lnTo>
                    <a:pt x="140512" y="515277"/>
                  </a:lnTo>
                  <a:lnTo>
                    <a:pt x="140982" y="516547"/>
                  </a:lnTo>
                  <a:lnTo>
                    <a:pt x="140982" y="508927"/>
                  </a:lnTo>
                  <a:lnTo>
                    <a:pt x="139738" y="508927"/>
                  </a:lnTo>
                  <a:lnTo>
                    <a:pt x="140677" y="506387"/>
                  </a:lnTo>
                  <a:lnTo>
                    <a:pt x="142189" y="506387"/>
                  </a:lnTo>
                  <a:lnTo>
                    <a:pt x="143903" y="507657"/>
                  </a:lnTo>
                  <a:lnTo>
                    <a:pt x="143903" y="491147"/>
                  </a:lnTo>
                  <a:lnTo>
                    <a:pt x="143611" y="491147"/>
                  </a:lnTo>
                  <a:lnTo>
                    <a:pt x="143611" y="492417"/>
                  </a:lnTo>
                  <a:lnTo>
                    <a:pt x="141693" y="492417"/>
                  </a:lnTo>
                  <a:lnTo>
                    <a:pt x="141465" y="491147"/>
                  </a:lnTo>
                  <a:lnTo>
                    <a:pt x="142811" y="491147"/>
                  </a:lnTo>
                  <a:lnTo>
                    <a:pt x="143611" y="492417"/>
                  </a:lnTo>
                  <a:lnTo>
                    <a:pt x="143611" y="491147"/>
                  </a:lnTo>
                  <a:lnTo>
                    <a:pt x="143484" y="491147"/>
                  </a:lnTo>
                  <a:lnTo>
                    <a:pt x="143306" y="489877"/>
                  </a:lnTo>
                  <a:lnTo>
                    <a:pt x="143116" y="488607"/>
                  </a:lnTo>
                  <a:lnTo>
                    <a:pt x="145986" y="486067"/>
                  </a:lnTo>
                  <a:lnTo>
                    <a:pt x="146850" y="489877"/>
                  </a:lnTo>
                  <a:lnTo>
                    <a:pt x="146850" y="485190"/>
                  </a:lnTo>
                  <a:lnTo>
                    <a:pt x="145884" y="486067"/>
                  </a:lnTo>
                  <a:lnTo>
                    <a:pt x="146786" y="483527"/>
                  </a:lnTo>
                  <a:lnTo>
                    <a:pt x="147231" y="482257"/>
                  </a:lnTo>
                  <a:lnTo>
                    <a:pt x="151472" y="480987"/>
                  </a:lnTo>
                  <a:lnTo>
                    <a:pt x="151472" y="438010"/>
                  </a:lnTo>
                  <a:lnTo>
                    <a:pt x="151180" y="437807"/>
                  </a:lnTo>
                  <a:lnTo>
                    <a:pt x="151511" y="437616"/>
                  </a:lnTo>
                  <a:lnTo>
                    <a:pt x="152196" y="435267"/>
                  </a:lnTo>
                  <a:lnTo>
                    <a:pt x="152730" y="433997"/>
                  </a:lnTo>
                  <a:lnTo>
                    <a:pt x="154876" y="433997"/>
                  </a:lnTo>
                  <a:lnTo>
                    <a:pt x="153822" y="435267"/>
                  </a:lnTo>
                  <a:lnTo>
                    <a:pt x="154317" y="436537"/>
                  </a:lnTo>
                  <a:lnTo>
                    <a:pt x="153568" y="436867"/>
                  </a:lnTo>
                  <a:lnTo>
                    <a:pt x="154279" y="437807"/>
                  </a:lnTo>
                  <a:lnTo>
                    <a:pt x="155676" y="437807"/>
                  </a:lnTo>
                  <a:lnTo>
                    <a:pt x="156451" y="440347"/>
                  </a:lnTo>
                  <a:lnTo>
                    <a:pt x="156451" y="430936"/>
                  </a:lnTo>
                  <a:lnTo>
                    <a:pt x="155752" y="431457"/>
                  </a:lnTo>
                  <a:lnTo>
                    <a:pt x="155600" y="428917"/>
                  </a:lnTo>
                  <a:lnTo>
                    <a:pt x="154266" y="430187"/>
                  </a:lnTo>
                  <a:lnTo>
                    <a:pt x="153746" y="427647"/>
                  </a:lnTo>
                  <a:lnTo>
                    <a:pt x="157403" y="427647"/>
                  </a:lnTo>
                  <a:lnTo>
                    <a:pt x="157060" y="428917"/>
                  </a:lnTo>
                  <a:lnTo>
                    <a:pt x="157416" y="430187"/>
                  </a:lnTo>
                  <a:lnTo>
                    <a:pt x="157416" y="427164"/>
                  </a:lnTo>
                  <a:lnTo>
                    <a:pt x="157149" y="426377"/>
                  </a:lnTo>
                  <a:lnTo>
                    <a:pt x="156718" y="425107"/>
                  </a:lnTo>
                  <a:lnTo>
                    <a:pt x="154444" y="423837"/>
                  </a:lnTo>
                  <a:lnTo>
                    <a:pt x="154787" y="422567"/>
                  </a:lnTo>
                  <a:lnTo>
                    <a:pt x="156413" y="422567"/>
                  </a:lnTo>
                  <a:lnTo>
                    <a:pt x="156438" y="421297"/>
                  </a:lnTo>
                  <a:lnTo>
                    <a:pt x="155155" y="417487"/>
                  </a:lnTo>
                  <a:lnTo>
                    <a:pt x="154724" y="416217"/>
                  </a:lnTo>
                  <a:lnTo>
                    <a:pt x="154292" y="414947"/>
                  </a:lnTo>
                  <a:lnTo>
                    <a:pt x="155486" y="413677"/>
                  </a:lnTo>
                  <a:lnTo>
                    <a:pt x="158242" y="412407"/>
                  </a:lnTo>
                  <a:lnTo>
                    <a:pt x="157797" y="417487"/>
                  </a:lnTo>
                  <a:lnTo>
                    <a:pt x="159131" y="420027"/>
                  </a:lnTo>
                  <a:lnTo>
                    <a:pt x="160147" y="421297"/>
                  </a:lnTo>
                  <a:lnTo>
                    <a:pt x="163182" y="421297"/>
                  </a:lnTo>
                  <a:lnTo>
                    <a:pt x="163055" y="423837"/>
                  </a:lnTo>
                  <a:lnTo>
                    <a:pt x="161124" y="425107"/>
                  </a:lnTo>
                  <a:lnTo>
                    <a:pt x="161213" y="427647"/>
                  </a:lnTo>
                  <a:lnTo>
                    <a:pt x="160439" y="427964"/>
                  </a:lnTo>
                  <a:lnTo>
                    <a:pt x="163233" y="428917"/>
                  </a:lnTo>
                  <a:lnTo>
                    <a:pt x="163703" y="431457"/>
                  </a:lnTo>
                  <a:lnTo>
                    <a:pt x="163703" y="412407"/>
                  </a:lnTo>
                  <a:lnTo>
                    <a:pt x="162445" y="412407"/>
                  </a:lnTo>
                  <a:lnTo>
                    <a:pt x="161886" y="411137"/>
                  </a:lnTo>
                  <a:lnTo>
                    <a:pt x="161328" y="409867"/>
                  </a:lnTo>
                  <a:lnTo>
                    <a:pt x="163322" y="409867"/>
                  </a:lnTo>
                  <a:lnTo>
                    <a:pt x="162864" y="408597"/>
                  </a:lnTo>
                  <a:lnTo>
                    <a:pt x="165341" y="408597"/>
                  </a:lnTo>
                  <a:lnTo>
                    <a:pt x="165811" y="411137"/>
                  </a:lnTo>
                  <a:lnTo>
                    <a:pt x="165811" y="408889"/>
                  </a:lnTo>
                  <a:lnTo>
                    <a:pt x="165735" y="408597"/>
                  </a:lnTo>
                  <a:lnTo>
                    <a:pt x="169379" y="408597"/>
                  </a:lnTo>
                  <a:lnTo>
                    <a:pt x="167779" y="409867"/>
                  </a:lnTo>
                  <a:lnTo>
                    <a:pt x="171450" y="414947"/>
                  </a:lnTo>
                  <a:lnTo>
                    <a:pt x="171450" y="402247"/>
                  </a:lnTo>
                  <a:lnTo>
                    <a:pt x="168884" y="402247"/>
                  </a:lnTo>
                  <a:lnTo>
                    <a:pt x="168376" y="399707"/>
                  </a:lnTo>
                  <a:lnTo>
                    <a:pt x="172199" y="400977"/>
                  </a:lnTo>
                  <a:lnTo>
                    <a:pt x="172707" y="402247"/>
                  </a:lnTo>
                  <a:lnTo>
                    <a:pt x="172707" y="398310"/>
                  </a:lnTo>
                  <a:lnTo>
                    <a:pt x="172478" y="397167"/>
                  </a:lnTo>
                  <a:lnTo>
                    <a:pt x="171094" y="398437"/>
                  </a:lnTo>
                  <a:lnTo>
                    <a:pt x="170065" y="395897"/>
                  </a:lnTo>
                  <a:lnTo>
                    <a:pt x="171284" y="394627"/>
                  </a:lnTo>
                  <a:lnTo>
                    <a:pt x="171742" y="393357"/>
                  </a:lnTo>
                  <a:lnTo>
                    <a:pt x="171094" y="390817"/>
                  </a:lnTo>
                  <a:lnTo>
                    <a:pt x="168529" y="392087"/>
                  </a:lnTo>
                  <a:lnTo>
                    <a:pt x="169049" y="394627"/>
                  </a:lnTo>
                  <a:lnTo>
                    <a:pt x="167563" y="394627"/>
                  </a:lnTo>
                  <a:lnTo>
                    <a:pt x="167144" y="392087"/>
                  </a:lnTo>
                  <a:lnTo>
                    <a:pt x="166509" y="392087"/>
                  </a:lnTo>
                  <a:lnTo>
                    <a:pt x="163309" y="392087"/>
                  </a:lnTo>
                  <a:lnTo>
                    <a:pt x="163410" y="390817"/>
                  </a:lnTo>
                  <a:lnTo>
                    <a:pt x="166509" y="392087"/>
                  </a:lnTo>
                  <a:lnTo>
                    <a:pt x="166497" y="390817"/>
                  </a:lnTo>
                  <a:lnTo>
                    <a:pt x="166446" y="388277"/>
                  </a:lnTo>
                  <a:lnTo>
                    <a:pt x="167195" y="387007"/>
                  </a:lnTo>
                  <a:lnTo>
                    <a:pt x="179527" y="387007"/>
                  </a:lnTo>
                  <a:lnTo>
                    <a:pt x="182968" y="393357"/>
                  </a:lnTo>
                  <a:lnTo>
                    <a:pt x="182968" y="389394"/>
                  </a:lnTo>
                  <a:lnTo>
                    <a:pt x="182448" y="389547"/>
                  </a:lnTo>
                  <a:lnTo>
                    <a:pt x="182245" y="387007"/>
                  </a:lnTo>
                  <a:lnTo>
                    <a:pt x="183743" y="385737"/>
                  </a:lnTo>
                  <a:lnTo>
                    <a:pt x="185839" y="385737"/>
                  </a:lnTo>
                  <a:lnTo>
                    <a:pt x="186461" y="388277"/>
                  </a:lnTo>
                  <a:lnTo>
                    <a:pt x="186461" y="387096"/>
                  </a:lnTo>
                  <a:lnTo>
                    <a:pt x="186220" y="383197"/>
                  </a:lnTo>
                  <a:lnTo>
                    <a:pt x="186131" y="381927"/>
                  </a:lnTo>
                  <a:lnTo>
                    <a:pt x="185978" y="379387"/>
                  </a:lnTo>
                  <a:lnTo>
                    <a:pt x="185889" y="378117"/>
                  </a:lnTo>
                  <a:lnTo>
                    <a:pt x="185635" y="374027"/>
                  </a:lnTo>
                  <a:lnTo>
                    <a:pt x="185635" y="381927"/>
                  </a:lnTo>
                  <a:lnTo>
                    <a:pt x="184238" y="381927"/>
                  </a:lnTo>
                  <a:lnTo>
                    <a:pt x="184010" y="380657"/>
                  </a:lnTo>
                  <a:lnTo>
                    <a:pt x="185572" y="380657"/>
                  </a:lnTo>
                  <a:lnTo>
                    <a:pt x="185635" y="381927"/>
                  </a:lnTo>
                  <a:lnTo>
                    <a:pt x="185635" y="374027"/>
                  </a:lnTo>
                  <a:lnTo>
                    <a:pt x="185496" y="371767"/>
                  </a:lnTo>
                  <a:lnTo>
                    <a:pt x="185331" y="369227"/>
                  </a:lnTo>
                  <a:lnTo>
                    <a:pt x="184810" y="369227"/>
                  </a:lnTo>
                  <a:lnTo>
                    <a:pt x="185051" y="370497"/>
                  </a:lnTo>
                  <a:lnTo>
                    <a:pt x="181876" y="371767"/>
                  </a:lnTo>
                  <a:lnTo>
                    <a:pt x="181292" y="369227"/>
                  </a:lnTo>
                  <a:lnTo>
                    <a:pt x="181000" y="367957"/>
                  </a:lnTo>
                  <a:lnTo>
                    <a:pt x="179184" y="366687"/>
                  </a:lnTo>
                  <a:lnTo>
                    <a:pt x="180606" y="364147"/>
                  </a:lnTo>
                  <a:lnTo>
                    <a:pt x="182562" y="367957"/>
                  </a:lnTo>
                  <a:lnTo>
                    <a:pt x="185204" y="366687"/>
                  </a:lnTo>
                  <a:lnTo>
                    <a:pt x="185039" y="364147"/>
                  </a:lnTo>
                  <a:lnTo>
                    <a:pt x="184797" y="360337"/>
                  </a:lnTo>
                  <a:lnTo>
                    <a:pt x="184721" y="359067"/>
                  </a:lnTo>
                  <a:lnTo>
                    <a:pt x="184632" y="357797"/>
                  </a:lnTo>
                  <a:lnTo>
                    <a:pt x="184556" y="356527"/>
                  </a:lnTo>
                  <a:lnTo>
                    <a:pt x="184391" y="353987"/>
                  </a:lnTo>
                  <a:lnTo>
                    <a:pt x="183984" y="347637"/>
                  </a:lnTo>
                  <a:lnTo>
                    <a:pt x="186093" y="345097"/>
                  </a:lnTo>
                  <a:lnTo>
                    <a:pt x="187998" y="342557"/>
                  </a:lnTo>
                  <a:lnTo>
                    <a:pt x="189725" y="338747"/>
                  </a:lnTo>
                  <a:lnTo>
                    <a:pt x="180251" y="335102"/>
                  </a:lnTo>
                  <a:lnTo>
                    <a:pt x="180251" y="362877"/>
                  </a:lnTo>
                  <a:lnTo>
                    <a:pt x="178041" y="364896"/>
                  </a:lnTo>
                  <a:lnTo>
                    <a:pt x="178041" y="373037"/>
                  </a:lnTo>
                  <a:lnTo>
                    <a:pt x="175437" y="374307"/>
                  </a:lnTo>
                  <a:lnTo>
                    <a:pt x="175882" y="376847"/>
                  </a:lnTo>
                  <a:lnTo>
                    <a:pt x="172466" y="376847"/>
                  </a:lnTo>
                  <a:lnTo>
                    <a:pt x="175006" y="371767"/>
                  </a:lnTo>
                  <a:lnTo>
                    <a:pt x="175158" y="370497"/>
                  </a:lnTo>
                  <a:lnTo>
                    <a:pt x="176187" y="369227"/>
                  </a:lnTo>
                  <a:lnTo>
                    <a:pt x="176542" y="370497"/>
                  </a:lnTo>
                  <a:lnTo>
                    <a:pt x="177406" y="370497"/>
                  </a:lnTo>
                  <a:lnTo>
                    <a:pt x="178041" y="373037"/>
                  </a:lnTo>
                  <a:lnTo>
                    <a:pt x="178041" y="364896"/>
                  </a:lnTo>
                  <a:lnTo>
                    <a:pt x="174663" y="367957"/>
                  </a:lnTo>
                  <a:lnTo>
                    <a:pt x="175120" y="366687"/>
                  </a:lnTo>
                  <a:lnTo>
                    <a:pt x="176009" y="364147"/>
                  </a:lnTo>
                  <a:lnTo>
                    <a:pt x="180251" y="362877"/>
                  </a:lnTo>
                  <a:lnTo>
                    <a:pt x="180251" y="335102"/>
                  </a:lnTo>
                  <a:lnTo>
                    <a:pt x="179844" y="334937"/>
                  </a:lnTo>
                  <a:lnTo>
                    <a:pt x="179603" y="334721"/>
                  </a:lnTo>
                  <a:lnTo>
                    <a:pt x="179603" y="355257"/>
                  </a:lnTo>
                  <a:lnTo>
                    <a:pt x="179095" y="355257"/>
                  </a:lnTo>
                  <a:lnTo>
                    <a:pt x="179324" y="356527"/>
                  </a:lnTo>
                  <a:lnTo>
                    <a:pt x="178739" y="356527"/>
                  </a:lnTo>
                  <a:lnTo>
                    <a:pt x="178422" y="355257"/>
                  </a:lnTo>
                  <a:lnTo>
                    <a:pt x="178206" y="355257"/>
                  </a:lnTo>
                  <a:lnTo>
                    <a:pt x="177965" y="353987"/>
                  </a:lnTo>
                  <a:lnTo>
                    <a:pt x="178549" y="353987"/>
                  </a:lnTo>
                  <a:lnTo>
                    <a:pt x="178866" y="355257"/>
                  </a:lnTo>
                  <a:lnTo>
                    <a:pt x="179539" y="353987"/>
                  </a:lnTo>
                  <a:lnTo>
                    <a:pt x="179603" y="355257"/>
                  </a:lnTo>
                  <a:lnTo>
                    <a:pt x="179603" y="334721"/>
                  </a:lnTo>
                  <a:lnTo>
                    <a:pt x="177330" y="332574"/>
                  </a:lnTo>
                  <a:lnTo>
                    <a:pt x="177330" y="359067"/>
                  </a:lnTo>
                  <a:lnTo>
                    <a:pt x="175983" y="359067"/>
                  </a:lnTo>
                  <a:lnTo>
                    <a:pt x="175526" y="357797"/>
                  </a:lnTo>
                  <a:lnTo>
                    <a:pt x="176872" y="357797"/>
                  </a:lnTo>
                  <a:lnTo>
                    <a:pt x="177330" y="359067"/>
                  </a:lnTo>
                  <a:lnTo>
                    <a:pt x="177330" y="332574"/>
                  </a:lnTo>
                  <a:lnTo>
                    <a:pt x="173977" y="329425"/>
                  </a:lnTo>
                  <a:lnTo>
                    <a:pt x="173977" y="362877"/>
                  </a:lnTo>
                  <a:lnTo>
                    <a:pt x="173609" y="364147"/>
                  </a:lnTo>
                  <a:lnTo>
                    <a:pt x="170510" y="362991"/>
                  </a:lnTo>
                  <a:lnTo>
                    <a:pt x="170510" y="378117"/>
                  </a:lnTo>
                  <a:lnTo>
                    <a:pt x="170421" y="379387"/>
                  </a:lnTo>
                  <a:lnTo>
                    <a:pt x="168490" y="379387"/>
                  </a:lnTo>
                  <a:lnTo>
                    <a:pt x="168579" y="378117"/>
                  </a:lnTo>
                  <a:lnTo>
                    <a:pt x="170510" y="378117"/>
                  </a:lnTo>
                  <a:lnTo>
                    <a:pt x="170510" y="362991"/>
                  </a:lnTo>
                  <a:lnTo>
                    <a:pt x="170205" y="362877"/>
                  </a:lnTo>
                  <a:lnTo>
                    <a:pt x="169926" y="361607"/>
                  </a:lnTo>
                  <a:lnTo>
                    <a:pt x="171932" y="360337"/>
                  </a:lnTo>
                  <a:lnTo>
                    <a:pt x="172326" y="362877"/>
                  </a:lnTo>
                  <a:lnTo>
                    <a:pt x="173977" y="362877"/>
                  </a:lnTo>
                  <a:lnTo>
                    <a:pt x="173977" y="329425"/>
                  </a:lnTo>
                  <a:lnTo>
                    <a:pt x="171742" y="327317"/>
                  </a:lnTo>
                  <a:lnTo>
                    <a:pt x="165798" y="318427"/>
                  </a:lnTo>
                  <a:lnTo>
                    <a:pt x="164045" y="313143"/>
                  </a:lnTo>
                  <a:lnTo>
                    <a:pt x="164045" y="385737"/>
                  </a:lnTo>
                  <a:lnTo>
                    <a:pt x="162483" y="385737"/>
                  </a:lnTo>
                  <a:lnTo>
                    <a:pt x="162013" y="384467"/>
                  </a:lnTo>
                  <a:lnTo>
                    <a:pt x="163347" y="383197"/>
                  </a:lnTo>
                  <a:lnTo>
                    <a:pt x="163626" y="384467"/>
                  </a:lnTo>
                  <a:lnTo>
                    <a:pt x="164045" y="385737"/>
                  </a:lnTo>
                  <a:lnTo>
                    <a:pt x="164045" y="313143"/>
                  </a:lnTo>
                  <a:lnTo>
                    <a:pt x="162433" y="308267"/>
                  </a:lnTo>
                  <a:lnTo>
                    <a:pt x="160883" y="308267"/>
                  </a:lnTo>
                  <a:lnTo>
                    <a:pt x="160883" y="413677"/>
                  </a:lnTo>
                  <a:lnTo>
                    <a:pt x="159537" y="414947"/>
                  </a:lnTo>
                  <a:lnTo>
                    <a:pt x="159080" y="413677"/>
                  </a:lnTo>
                  <a:lnTo>
                    <a:pt x="160426" y="412407"/>
                  </a:lnTo>
                  <a:lnTo>
                    <a:pt x="160883" y="413677"/>
                  </a:lnTo>
                  <a:lnTo>
                    <a:pt x="160883" y="308267"/>
                  </a:lnTo>
                  <a:lnTo>
                    <a:pt x="155613" y="308267"/>
                  </a:lnTo>
                  <a:lnTo>
                    <a:pt x="155613" y="407327"/>
                  </a:lnTo>
                  <a:lnTo>
                    <a:pt x="154012" y="408101"/>
                  </a:lnTo>
                  <a:lnTo>
                    <a:pt x="154012" y="418757"/>
                  </a:lnTo>
                  <a:lnTo>
                    <a:pt x="153504" y="418757"/>
                  </a:lnTo>
                  <a:lnTo>
                    <a:pt x="153733" y="420027"/>
                  </a:lnTo>
                  <a:lnTo>
                    <a:pt x="153657" y="426377"/>
                  </a:lnTo>
                  <a:lnTo>
                    <a:pt x="152349" y="426377"/>
                  </a:lnTo>
                  <a:lnTo>
                    <a:pt x="151980" y="425107"/>
                  </a:lnTo>
                  <a:lnTo>
                    <a:pt x="152908" y="425107"/>
                  </a:lnTo>
                  <a:lnTo>
                    <a:pt x="153657" y="426377"/>
                  </a:lnTo>
                  <a:lnTo>
                    <a:pt x="153657" y="420027"/>
                  </a:lnTo>
                  <a:lnTo>
                    <a:pt x="153149" y="420027"/>
                  </a:lnTo>
                  <a:lnTo>
                    <a:pt x="152831" y="418757"/>
                  </a:lnTo>
                  <a:lnTo>
                    <a:pt x="152603" y="418757"/>
                  </a:lnTo>
                  <a:lnTo>
                    <a:pt x="152374" y="417487"/>
                  </a:lnTo>
                  <a:lnTo>
                    <a:pt x="152971" y="417487"/>
                  </a:lnTo>
                  <a:lnTo>
                    <a:pt x="153276" y="418757"/>
                  </a:lnTo>
                  <a:lnTo>
                    <a:pt x="153949" y="417487"/>
                  </a:lnTo>
                  <a:lnTo>
                    <a:pt x="154012" y="418757"/>
                  </a:lnTo>
                  <a:lnTo>
                    <a:pt x="154012" y="408101"/>
                  </a:lnTo>
                  <a:lnTo>
                    <a:pt x="152984" y="408597"/>
                  </a:lnTo>
                  <a:lnTo>
                    <a:pt x="151599" y="404787"/>
                  </a:lnTo>
                  <a:lnTo>
                    <a:pt x="154139" y="403517"/>
                  </a:lnTo>
                  <a:lnTo>
                    <a:pt x="155613" y="407327"/>
                  </a:lnTo>
                  <a:lnTo>
                    <a:pt x="155613" y="308267"/>
                  </a:lnTo>
                  <a:lnTo>
                    <a:pt x="151345" y="308267"/>
                  </a:lnTo>
                  <a:lnTo>
                    <a:pt x="151345" y="430187"/>
                  </a:lnTo>
                  <a:lnTo>
                    <a:pt x="150952" y="430187"/>
                  </a:lnTo>
                  <a:lnTo>
                    <a:pt x="150952" y="460667"/>
                  </a:lnTo>
                  <a:lnTo>
                    <a:pt x="150063" y="460667"/>
                  </a:lnTo>
                  <a:lnTo>
                    <a:pt x="150241" y="461937"/>
                  </a:lnTo>
                  <a:lnTo>
                    <a:pt x="148729" y="461937"/>
                  </a:lnTo>
                  <a:lnTo>
                    <a:pt x="148209" y="460667"/>
                  </a:lnTo>
                  <a:lnTo>
                    <a:pt x="147739" y="459397"/>
                  </a:lnTo>
                  <a:lnTo>
                    <a:pt x="149415" y="458127"/>
                  </a:lnTo>
                  <a:lnTo>
                    <a:pt x="149555" y="459397"/>
                  </a:lnTo>
                  <a:lnTo>
                    <a:pt x="150888" y="459397"/>
                  </a:lnTo>
                  <a:lnTo>
                    <a:pt x="150952" y="460667"/>
                  </a:lnTo>
                  <a:lnTo>
                    <a:pt x="150952" y="430187"/>
                  </a:lnTo>
                  <a:lnTo>
                    <a:pt x="150380" y="430187"/>
                  </a:lnTo>
                  <a:lnTo>
                    <a:pt x="149885" y="428917"/>
                  </a:lnTo>
                  <a:lnTo>
                    <a:pt x="149313" y="428917"/>
                  </a:lnTo>
                  <a:lnTo>
                    <a:pt x="149085" y="427647"/>
                  </a:lnTo>
                  <a:lnTo>
                    <a:pt x="150050" y="427647"/>
                  </a:lnTo>
                  <a:lnTo>
                    <a:pt x="150545" y="428917"/>
                  </a:lnTo>
                  <a:lnTo>
                    <a:pt x="151117" y="428917"/>
                  </a:lnTo>
                  <a:lnTo>
                    <a:pt x="151345" y="430187"/>
                  </a:lnTo>
                  <a:lnTo>
                    <a:pt x="151345" y="308267"/>
                  </a:lnTo>
                  <a:lnTo>
                    <a:pt x="151142" y="308267"/>
                  </a:lnTo>
                  <a:lnTo>
                    <a:pt x="151142" y="395897"/>
                  </a:lnTo>
                  <a:lnTo>
                    <a:pt x="150418" y="397167"/>
                  </a:lnTo>
                  <a:lnTo>
                    <a:pt x="150266" y="397167"/>
                  </a:lnTo>
                  <a:lnTo>
                    <a:pt x="150266" y="425107"/>
                  </a:lnTo>
                  <a:lnTo>
                    <a:pt x="147866" y="426059"/>
                  </a:lnTo>
                  <a:lnTo>
                    <a:pt x="147866" y="445427"/>
                  </a:lnTo>
                  <a:lnTo>
                    <a:pt x="147561" y="445427"/>
                  </a:lnTo>
                  <a:lnTo>
                    <a:pt x="147561" y="465747"/>
                  </a:lnTo>
                  <a:lnTo>
                    <a:pt x="145046" y="465747"/>
                  </a:lnTo>
                  <a:lnTo>
                    <a:pt x="143497" y="464477"/>
                  </a:lnTo>
                  <a:lnTo>
                    <a:pt x="142379" y="463207"/>
                  </a:lnTo>
                  <a:lnTo>
                    <a:pt x="146583" y="463207"/>
                  </a:lnTo>
                  <a:lnTo>
                    <a:pt x="147561" y="465747"/>
                  </a:lnTo>
                  <a:lnTo>
                    <a:pt x="147561" y="445427"/>
                  </a:lnTo>
                  <a:lnTo>
                    <a:pt x="144945" y="445427"/>
                  </a:lnTo>
                  <a:lnTo>
                    <a:pt x="143586" y="444157"/>
                  </a:lnTo>
                  <a:lnTo>
                    <a:pt x="142976" y="442887"/>
                  </a:lnTo>
                  <a:lnTo>
                    <a:pt x="145872" y="444157"/>
                  </a:lnTo>
                  <a:lnTo>
                    <a:pt x="146723" y="442887"/>
                  </a:lnTo>
                  <a:lnTo>
                    <a:pt x="147866" y="445427"/>
                  </a:lnTo>
                  <a:lnTo>
                    <a:pt x="147866" y="426059"/>
                  </a:lnTo>
                  <a:lnTo>
                    <a:pt x="147053" y="426377"/>
                  </a:lnTo>
                  <a:lnTo>
                    <a:pt x="146418" y="425107"/>
                  </a:lnTo>
                  <a:lnTo>
                    <a:pt x="147929" y="425107"/>
                  </a:lnTo>
                  <a:lnTo>
                    <a:pt x="147789" y="423837"/>
                  </a:lnTo>
                  <a:lnTo>
                    <a:pt x="147650" y="422567"/>
                  </a:lnTo>
                  <a:lnTo>
                    <a:pt x="146202" y="423837"/>
                  </a:lnTo>
                  <a:lnTo>
                    <a:pt x="146113" y="421297"/>
                  </a:lnTo>
                  <a:lnTo>
                    <a:pt x="146532" y="420027"/>
                  </a:lnTo>
                  <a:lnTo>
                    <a:pt x="148577" y="420027"/>
                  </a:lnTo>
                  <a:lnTo>
                    <a:pt x="150126" y="421297"/>
                  </a:lnTo>
                  <a:lnTo>
                    <a:pt x="150266" y="425107"/>
                  </a:lnTo>
                  <a:lnTo>
                    <a:pt x="150266" y="397167"/>
                  </a:lnTo>
                  <a:lnTo>
                    <a:pt x="148920" y="397167"/>
                  </a:lnTo>
                  <a:lnTo>
                    <a:pt x="147205" y="394627"/>
                  </a:lnTo>
                  <a:lnTo>
                    <a:pt x="147929" y="393357"/>
                  </a:lnTo>
                  <a:lnTo>
                    <a:pt x="150101" y="392087"/>
                  </a:lnTo>
                  <a:lnTo>
                    <a:pt x="151142" y="395897"/>
                  </a:lnTo>
                  <a:lnTo>
                    <a:pt x="151142" y="308267"/>
                  </a:lnTo>
                  <a:lnTo>
                    <a:pt x="150647" y="308267"/>
                  </a:lnTo>
                  <a:lnTo>
                    <a:pt x="150647" y="366687"/>
                  </a:lnTo>
                  <a:lnTo>
                    <a:pt x="149085" y="366687"/>
                  </a:lnTo>
                  <a:lnTo>
                    <a:pt x="149021" y="365417"/>
                  </a:lnTo>
                  <a:lnTo>
                    <a:pt x="149517" y="365417"/>
                  </a:lnTo>
                  <a:lnTo>
                    <a:pt x="149288" y="364147"/>
                  </a:lnTo>
                  <a:lnTo>
                    <a:pt x="149872" y="364147"/>
                  </a:lnTo>
                  <a:lnTo>
                    <a:pt x="150190" y="365417"/>
                  </a:lnTo>
                  <a:lnTo>
                    <a:pt x="150418" y="365417"/>
                  </a:lnTo>
                  <a:lnTo>
                    <a:pt x="150647" y="366687"/>
                  </a:lnTo>
                  <a:lnTo>
                    <a:pt x="150647" y="308267"/>
                  </a:lnTo>
                  <a:lnTo>
                    <a:pt x="148907" y="308267"/>
                  </a:lnTo>
                  <a:lnTo>
                    <a:pt x="148907" y="387007"/>
                  </a:lnTo>
                  <a:lnTo>
                    <a:pt x="147472" y="390118"/>
                  </a:lnTo>
                  <a:lnTo>
                    <a:pt x="147472" y="392087"/>
                  </a:lnTo>
                  <a:lnTo>
                    <a:pt x="146088" y="392087"/>
                  </a:lnTo>
                  <a:lnTo>
                    <a:pt x="146088" y="436537"/>
                  </a:lnTo>
                  <a:lnTo>
                    <a:pt x="143560" y="437553"/>
                  </a:lnTo>
                  <a:lnTo>
                    <a:pt x="143560" y="440347"/>
                  </a:lnTo>
                  <a:lnTo>
                    <a:pt x="141986" y="440347"/>
                  </a:lnTo>
                  <a:lnTo>
                    <a:pt x="141922" y="439077"/>
                  </a:lnTo>
                  <a:lnTo>
                    <a:pt x="142201" y="439077"/>
                  </a:lnTo>
                  <a:lnTo>
                    <a:pt x="142786" y="437807"/>
                  </a:lnTo>
                  <a:lnTo>
                    <a:pt x="143103" y="439077"/>
                  </a:lnTo>
                  <a:lnTo>
                    <a:pt x="143319" y="439077"/>
                  </a:lnTo>
                  <a:lnTo>
                    <a:pt x="143560" y="440347"/>
                  </a:lnTo>
                  <a:lnTo>
                    <a:pt x="143560" y="437553"/>
                  </a:lnTo>
                  <a:lnTo>
                    <a:pt x="142900" y="437807"/>
                  </a:lnTo>
                  <a:lnTo>
                    <a:pt x="142621" y="435267"/>
                  </a:lnTo>
                  <a:lnTo>
                    <a:pt x="143929" y="433997"/>
                  </a:lnTo>
                  <a:lnTo>
                    <a:pt x="144564" y="435267"/>
                  </a:lnTo>
                  <a:lnTo>
                    <a:pt x="145542" y="435267"/>
                  </a:lnTo>
                  <a:lnTo>
                    <a:pt x="146088" y="436537"/>
                  </a:lnTo>
                  <a:lnTo>
                    <a:pt x="146088" y="392087"/>
                  </a:lnTo>
                  <a:lnTo>
                    <a:pt x="144780" y="392087"/>
                  </a:lnTo>
                  <a:lnTo>
                    <a:pt x="144780" y="423837"/>
                  </a:lnTo>
                  <a:lnTo>
                    <a:pt x="143484" y="425107"/>
                  </a:lnTo>
                  <a:lnTo>
                    <a:pt x="142849" y="423837"/>
                  </a:lnTo>
                  <a:lnTo>
                    <a:pt x="141871" y="423837"/>
                  </a:lnTo>
                  <a:lnTo>
                    <a:pt x="141325" y="422567"/>
                  </a:lnTo>
                  <a:lnTo>
                    <a:pt x="144513" y="421297"/>
                  </a:lnTo>
                  <a:lnTo>
                    <a:pt x="144780" y="423837"/>
                  </a:lnTo>
                  <a:lnTo>
                    <a:pt x="144780" y="392087"/>
                  </a:lnTo>
                  <a:lnTo>
                    <a:pt x="144221" y="392087"/>
                  </a:lnTo>
                  <a:lnTo>
                    <a:pt x="147193" y="390994"/>
                  </a:lnTo>
                  <a:lnTo>
                    <a:pt x="147472" y="392087"/>
                  </a:lnTo>
                  <a:lnTo>
                    <a:pt x="147472" y="390118"/>
                  </a:lnTo>
                  <a:lnTo>
                    <a:pt x="147370" y="390334"/>
                  </a:lnTo>
                  <a:lnTo>
                    <a:pt x="146088" y="388277"/>
                  </a:lnTo>
                  <a:lnTo>
                    <a:pt x="148907" y="387007"/>
                  </a:lnTo>
                  <a:lnTo>
                    <a:pt x="148907" y="308267"/>
                  </a:lnTo>
                  <a:lnTo>
                    <a:pt x="145808" y="308267"/>
                  </a:lnTo>
                  <a:lnTo>
                    <a:pt x="145808" y="380657"/>
                  </a:lnTo>
                  <a:lnTo>
                    <a:pt x="143344" y="380657"/>
                  </a:lnTo>
                  <a:lnTo>
                    <a:pt x="142570" y="379387"/>
                  </a:lnTo>
                  <a:lnTo>
                    <a:pt x="143192" y="378117"/>
                  </a:lnTo>
                  <a:lnTo>
                    <a:pt x="143090" y="376847"/>
                  </a:lnTo>
                  <a:lnTo>
                    <a:pt x="145084" y="376847"/>
                  </a:lnTo>
                  <a:lnTo>
                    <a:pt x="145808" y="380657"/>
                  </a:lnTo>
                  <a:lnTo>
                    <a:pt x="145808" y="308267"/>
                  </a:lnTo>
                  <a:lnTo>
                    <a:pt x="141706" y="308267"/>
                  </a:lnTo>
                  <a:lnTo>
                    <a:pt x="141706" y="402247"/>
                  </a:lnTo>
                  <a:lnTo>
                    <a:pt x="141008" y="401904"/>
                  </a:lnTo>
                  <a:lnTo>
                    <a:pt x="141008" y="439077"/>
                  </a:lnTo>
                  <a:lnTo>
                    <a:pt x="140868" y="441617"/>
                  </a:lnTo>
                  <a:lnTo>
                    <a:pt x="140385" y="441617"/>
                  </a:lnTo>
                  <a:lnTo>
                    <a:pt x="140385" y="477177"/>
                  </a:lnTo>
                  <a:lnTo>
                    <a:pt x="139280" y="480987"/>
                  </a:lnTo>
                  <a:lnTo>
                    <a:pt x="135102" y="480987"/>
                  </a:lnTo>
                  <a:lnTo>
                    <a:pt x="133731" y="478447"/>
                  </a:lnTo>
                  <a:lnTo>
                    <a:pt x="137172" y="478447"/>
                  </a:lnTo>
                  <a:lnTo>
                    <a:pt x="136639" y="477177"/>
                  </a:lnTo>
                  <a:lnTo>
                    <a:pt x="140385" y="477177"/>
                  </a:lnTo>
                  <a:lnTo>
                    <a:pt x="140385" y="441617"/>
                  </a:lnTo>
                  <a:lnTo>
                    <a:pt x="139344" y="441617"/>
                  </a:lnTo>
                  <a:lnTo>
                    <a:pt x="139344" y="449237"/>
                  </a:lnTo>
                  <a:lnTo>
                    <a:pt x="138518" y="448729"/>
                  </a:lnTo>
                  <a:lnTo>
                    <a:pt x="138518" y="455587"/>
                  </a:lnTo>
                  <a:lnTo>
                    <a:pt x="138328" y="455980"/>
                  </a:lnTo>
                  <a:lnTo>
                    <a:pt x="138328" y="461937"/>
                  </a:lnTo>
                  <a:lnTo>
                    <a:pt x="136982" y="463207"/>
                  </a:lnTo>
                  <a:lnTo>
                    <a:pt x="136525" y="461937"/>
                  </a:lnTo>
                  <a:lnTo>
                    <a:pt x="137871" y="460667"/>
                  </a:lnTo>
                  <a:lnTo>
                    <a:pt x="138328" y="461937"/>
                  </a:lnTo>
                  <a:lnTo>
                    <a:pt x="138328" y="455980"/>
                  </a:lnTo>
                  <a:lnTo>
                    <a:pt x="137896" y="456857"/>
                  </a:lnTo>
                  <a:lnTo>
                    <a:pt x="136055" y="458127"/>
                  </a:lnTo>
                  <a:lnTo>
                    <a:pt x="135305" y="456857"/>
                  </a:lnTo>
                  <a:lnTo>
                    <a:pt x="135280" y="455587"/>
                  </a:lnTo>
                  <a:lnTo>
                    <a:pt x="135572" y="454317"/>
                  </a:lnTo>
                  <a:lnTo>
                    <a:pt x="137591" y="453047"/>
                  </a:lnTo>
                  <a:lnTo>
                    <a:pt x="138518" y="455587"/>
                  </a:lnTo>
                  <a:lnTo>
                    <a:pt x="138518" y="448729"/>
                  </a:lnTo>
                  <a:lnTo>
                    <a:pt x="137325" y="447967"/>
                  </a:lnTo>
                  <a:lnTo>
                    <a:pt x="136867" y="446697"/>
                  </a:lnTo>
                  <a:lnTo>
                    <a:pt x="137312" y="446697"/>
                  </a:lnTo>
                  <a:lnTo>
                    <a:pt x="138531" y="445427"/>
                  </a:lnTo>
                  <a:lnTo>
                    <a:pt x="139344" y="449237"/>
                  </a:lnTo>
                  <a:lnTo>
                    <a:pt x="139344" y="441617"/>
                  </a:lnTo>
                  <a:lnTo>
                    <a:pt x="138861" y="441617"/>
                  </a:lnTo>
                  <a:lnTo>
                    <a:pt x="137985" y="440347"/>
                  </a:lnTo>
                  <a:lnTo>
                    <a:pt x="136258" y="440347"/>
                  </a:lnTo>
                  <a:lnTo>
                    <a:pt x="136296" y="439077"/>
                  </a:lnTo>
                  <a:lnTo>
                    <a:pt x="137490" y="439077"/>
                  </a:lnTo>
                  <a:lnTo>
                    <a:pt x="138163" y="440347"/>
                  </a:lnTo>
                  <a:lnTo>
                    <a:pt x="139217" y="440347"/>
                  </a:lnTo>
                  <a:lnTo>
                    <a:pt x="141008" y="439077"/>
                  </a:lnTo>
                  <a:lnTo>
                    <a:pt x="141008" y="401904"/>
                  </a:lnTo>
                  <a:lnTo>
                    <a:pt x="139192" y="400977"/>
                  </a:lnTo>
                  <a:lnTo>
                    <a:pt x="138493" y="403517"/>
                  </a:lnTo>
                  <a:lnTo>
                    <a:pt x="136093" y="403517"/>
                  </a:lnTo>
                  <a:lnTo>
                    <a:pt x="136029" y="402247"/>
                  </a:lnTo>
                  <a:lnTo>
                    <a:pt x="136918" y="400977"/>
                  </a:lnTo>
                  <a:lnTo>
                    <a:pt x="138125" y="400977"/>
                  </a:lnTo>
                  <a:lnTo>
                    <a:pt x="140944" y="399707"/>
                  </a:lnTo>
                  <a:lnTo>
                    <a:pt x="141706" y="402247"/>
                  </a:lnTo>
                  <a:lnTo>
                    <a:pt x="141706" y="308267"/>
                  </a:lnTo>
                  <a:lnTo>
                    <a:pt x="132651" y="308267"/>
                  </a:lnTo>
                  <a:lnTo>
                    <a:pt x="132651" y="440347"/>
                  </a:lnTo>
                  <a:lnTo>
                    <a:pt x="131787" y="440347"/>
                  </a:lnTo>
                  <a:lnTo>
                    <a:pt x="131787" y="491147"/>
                  </a:lnTo>
                  <a:lnTo>
                    <a:pt x="128752" y="492417"/>
                  </a:lnTo>
                  <a:lnTo>
                    <a:pt x="128663" y="491147"/>
                  </a:lnTo>
                  <a:lnTo>
                    <a:pt x="128612" y="489877"/>
                  </a:lnTo>
                  <a:lnTo>
                    <a:pt x="130263" y="489877"/>
                  </a:lnTo>
                  <a:lnTo>
                    <a:pt x="131787" y="491147"/>
                  </a:lnTo>
                  <a:lnTo>
                    <a:pt x="131787" y="440347"/>
                  </a:lnTo>
                  <a:lnTo>
                    <a:pt x="131038" y="440347"/>
                  </a:lnTo>
                  <a:lnTo>
                    <a:pt x="129844" y="439077"/>
                  </a:lnTo>
                  <a:lnTo>
                    <a:pt x="129501" y="437807"/>
                  </a:lnTo>
                  <a:lnTo>
                    <a:pt x="132308" y="437807"/>
                  </a:lnTo>
                  <a:lnTo>
                    <a:pt x="132651" y="440347"/>
                  </a:lnTo>
                  <a:lnTo>
                    <a:pt x="132651" y="308267"/>
                  </a:lnTo>
                  <a:lnTo>
                    <a:pt x="132588" y="431457"/>
                  </a:lnTo>
                  <a:lnTo>
                    <a:pt x="132537" y="432727"/>
                  </a:lnTo>
                  <a:lnTo>
                    <a:pt x="130708" y="433997"/>
                  </a:lnTo>
                  <a:lnTo>
                    <a:pt x="130302" y="432727"/>
                  </a:lnTo>
                  <a:lnTo>
                    <a:pt x="129908" y="431457"/>
                  </a:lnTo>
                  <a:lnTo>
                    <a:pt x="129959" y="430187"/>
                  </a:lnTo>
                  <a:lnTo>
                    <a:pt x="131800" y="430187"/>
                  </a:lnTo>
                  <a:lnTo>
                    <a:pt x="132588" y="431457"/>
                  </a:lnTo>
                  <a:lnTo>
                    <a:pt x="132588" y="308267"/>
                  </a:lnTo>
                  <a:lnTo>
                    <a:pt x="132359" y="308267"/>
                  </a:lnTo>
                  <a:lnTo>
                    <a:pt x="132359" y="408597"/>
                  </a:lnTo>
                  <a:lnTo>
                    <a:pt x="131876" y="409867"/>
                  </a:lnTo>
                  <a:lnTo>
                    <a:pt x="130530" y="411137"/>
                  </a:lnTo>
                  <a:lnTo>
                    <a:pt x="130467" y="409867"/>
                  </a:lnTo>
                  <a:lnTo>
                    <a:pt x="128917" y="409867"/>
                  </a:lnTo>
                  <a:lnTo>
                    <a:pt x="132359" y="408597"/>
                  </a:lnTo>
                  <a:lnTo>
                    <a:pt x="132359" y="308267"/>
                  </a:lnTo>
                  <a:lnTo>
                    <a:pt x="128485" y="308267"/>
                  </a:lnTo>
                  <a:lnTo>
                    <a:pt x="128485" y="489877"/>
                  </a:lnTo>
                  <a:lnTo>
                    <a:pt x="127762" y="491147"/>
                  </a:lnTo>
                  <a:lnTo>
                    <a:pt x="125590" y="492417"/>
                  </a:lnTo>
                  <a:lnTo>
                    <a:pt x="125234" y="491147"/>
                  </a:lnTo>
                  <a:lnTo>
                    <a:pt x="124536" y="488607"/>
                  </a:lnTo>
                  <a:lnTo>
                    <a:pt x="125260" y="487337"/>
                  </a:lnTo>
                  <a:lnTo>
                    <a:pt x="127431" y="486067"/>
                  </a:lnTo>
                  <a:lnTo>
                    <a:pt x="128485" y="489877"/>
                  </a:lnTo>
                  <a:lnTo>
                    <a:pt x="128485" y="308267"/>
                  </a:lnTo>
                  <a:lnTo>
                    <a:pt x="124777" y="308267"/>
                  </a:lnTo>
                  <a:lnTo>
                    <a:pt x="124777" y="482257"/>
                  </a:lnTo>
                  <a:lnTo>
                    <a:pt x="123431" y="482257"/>
                  </a:lnTo>
                  <a:lnTo>
                    <a:pt x="122974" y="480987"/>
                  </a:lnTo>
                  <a:lnTo>
                    <a:pt x="124320" y="480987"/>
                  </a:lnTo>
                  <a:lnTo>
                    <a:pt x="124777" y="482257"/>
                  </a:lnTo>
                  <a:lnTo>
                    <a:pt x="124777" y="308267"/>
                  </a:lnTo>
                  <a:lnTo>
                    <a:pt x="123405" y="308267"/>
                  </a:lnTo>
                  <a:lnTo>
                    <a:pt x="123405" y="451777"/>
                  </a:lnTo>
                  <a:lnTo>
                    <a:pt x="121742" y="452475"/>
                  </a:lnTo>
                  <a:lnTo>
                    <a:pt x="121742" y="486067"/>
                  </a:lnTo>
                  <a:lnTo>
                    <a:pt x="118554" y="487337"/>
                  </a:lnTo>
                  <a:lnTo>
                    <a:pt x="118275" y="484797"/>
                  </a:lnTo>
                  <a:lnTo>
                    <a:pt x="119583" y="483527"/>
                  </a:lnTo>
                  <a:lnTo>
                    <a:pt x="120218" y="484797"/>
                  </a:lnTo>
                  <a:lnTo>
                    <a:pt x="121196" y="484797"/>
                  </a:lnTo>
                  <a:lnTo>
                    <a:pt x="121742" y="486067"/>
                  </a:lnTo>
                  <a:lnTo>
                    <a:pt x="121742" y="452475"/>
                  </a:lnTo>
                  <a:lnTo>
                    <a:pt x="120548" y="452983"/>
                  </a:lnTo>
                  <a:lnTo>
                    <a:pt x="120548" y="458127"/>
                  </a:lnTo>
                  <a:lnTo>
                    <a:pt x="118884" y="459181"/>
                  </a:lnTo>
                  <a:lnTo>
                    <a:pt x="118884" y="475907"/>
                  </a:lnTo>
                  <a:lnTo>
                    <a:pt x="116636" y="475907"/>
                  </a:lnTo>
                  <a:lnTo>
                    <a:pt x="116573" y="474637"/>
                  </a:lnTo>
                  <a:lnTo>
                    <a:pt x="118529" y="474637"/>
                  </a:lnTo>
                  <a:lnTo>
                    <a:pt x="118884" y="475907"/>
                  </a:lnTo>
                  <a:lnTo>
                    <a:pt x="118884" y="459181"/>
                  </a:lnTo>
                  <a:lnTo>
                    <a:pt x="118541" y="459397"/>
                  </a:lnTo>
                  <a:lnTo>
                    <a:pt x="118084" y="458127"/>
                  </a:lnTo>
                  <a:lnTo>
                    <a:pt x="120091" y="456857"/>
                  </a:lnTo>
                  <a:lnTo>
                    <a:pt x="120548" y="458127"/>
                  </a:lnTo>
                  <a:lnTo>
                    <a:pt x="120548" y="452983"/>
                  </a:lnTo>
                  <a:lnTo>
                    <a:pt x="120370" y="453047"/>
                  </a:lnTo>
                  <a:lnTo>
                    <a:pt x="120281" y="451777"/>
                  </a:lnTo>
                  <a:lnTo>
                    <a:pt x="120230" y="450507"/>
                  </a:lnTo>
                  <a:lnTo>
                    <a:pt x="121881" y="450507"/>
                  </a:lnTo>
                  <a:lnTo>
                    <a:pt x="123405" y="451777"/>
                  </a:lnTo>
                  <a:lnTo>
                    <a:pt x="123405" y="308267"/>
                  </a:lnTo>
                  <a:lnTo>
                    <a:pt x="121678" y="308267"/>
                  </a:lnTo>
                  <a:lnTo>
                    <a:pt x="121678" y="383197"/>
                  </a:lnTo>
                  <a:lnTo>
                    <a:pt x="120408" y="385102"/>
                  </a:lnTo>
                  <a:lnTo>
                    <a:pt x="120408" y="430187"/>
                  </a:lnTo>
                  <a:lnTo>
                    <a:pt x="117551" y="431457"/>
                  </a:lnTo>
                  <a:lnTo>
                    <a:pt x="116992" y="432727"/>
                  </a:lnTo>
                  <a:lnTo>
                    <a:pt x="114757" y="431457"/>
                  </a:lnTo>
                  <a:lnTo>
                    <a:pt x="117475" y="428917"/>
                  </a:lnTo>
                  <a:lnTo>
                    <a:pt x="119214" y="428917"/>
                  </a:lnTo>
                  <a:lnTo>
                    <a:pt x="120408" y="430187"/>
                  </a:lnTo>
                  <a:lnTo>
                    <a:pt x="120408" y="385102"/>
                  </a:lnTo>
                  <a:lnTo>
                    <a:pt x="119672" y="386194"/>
                  </a:lnTo>
                  <a:lnTo>
                    <a:pt x="119672" y="395897"/>
                  </a:lnTo>
                  <a:lnTo>
                    <a:pt x="119430" y="395897"/>
                  </a:lnTo>
                  <a:lnTo>
                    <a:pt x="119430" y="398437"/>
                  </a:lnTo>
                  <a:lnTo>
                    <a:pt x="118592" y="400977"/>
                  </a:lnTo>
                  <a:lnTo>
                    <a:pt x="117690" y="399707"/>
                  </a:lnTo>
                  <a:lnTo>
                    <a:pt x="115912" y="397167"/>
                  </a:lnTo>
                  <a:lnTo>
                    <a:pt x="119430" y="398437"/>
                  </a:lnTo>
                  <a:lnTo>
                    <a:pt x="119430" y="395897"/>
                  </a:lnTo>
                  <a:lnTo>
                    <a:pt x="114998" y="395897"/>
                  </a:lnTo>
                  <a:lnTo>
                    <a:pt x="114719" y="396201"/>
                  </a:lnTo>
                  <a:lnTo>
                    <a:pt x="114719" y="492417"/>
                  </a:lnTo>
                  <a:lnTo>
                    <a:pt x="114300" y="492417"/>
                  </a:lnTo>
                  <a:lnTo>
                    <a:pt x="112953" y="493687"/>
                  </a:lnTo>
                  <a:lnTo>
                    <a:pt x="112395" y="492417"/>
                  </a:lnTo>
                  <a:lnTo>
                    <a:pt x="113195" y="492417"/>
                  </a:lnTo>
                  <a:lnTo>
                    <a:pt x="112941" y="491147"/>
                  </a:lnTo>
                  <a:lnTo>
                    <a:pt x="114465" y="491147"/>
                  </a:lnTo>
                  <a:lnTo>
                    <a:pt x="114719" y="492417"/>
                  </a:lnTo>
                  <a:lnTo>
                    <a:pt x="114719" y="396201"/>
                  </a:lnTo>
                  <a:lnTo>
                    <a:pt x="113804" y="397167"/>
                  </a:lnTo>
                  <a:lnTo>
                    <a:pt x="112826" y="394627"/>
                  </a:lnTo>
                  <a:lnTo>
                    <a:pt x="115303" y="393357"/>
                  </a:lnTo>
                  <a:lnTo>
                    <a:pt x="118262" y="392087"/>
                  </a:lnTo>
                  <a:lnTo>
                    <a:pt x="119672" y="395897"/>
                  </a:lnTo>
                  <a:lnTo>
                    <a:pt x="119672" y="386194"/>
                  </a:lnTo>
                  <a:lnTo>
                    <a:pt x="119126" y="387007"/>
                  </a:lnTo>
                  <a:lnTo>
                    <a:pt x="117335" y="388277"/>
                  </a:lnTo>
                  <a:lnTo>
                    <a:pt x="116408" y="385737"/>
                  </a:lnTo>
                  <a:lnTo>
                    <a:pt x="118846" y="384467"/>
                  </a:lnTo>
                  <a:lnTo>
                    <a:pt x="118643" y="383197"/>
                  </a:lnTo>
                  <a:lnTo>
                    <a:pt x="121678" y="383197"/>
                  </a:lnTo>
                  <a:lnTo>
                    <a:pt x="121678" y="308267"/>
                  </a:lnTo>
                  <a:lnTo>
                    <a:pt x="112737" y="308267"/>
                  </a:lnTo>
                  <a:lnTo>
                    <a:pt x="112737" y="397167"/>
                  </a:lnTo>
                  <a:lnTo>
                    <a:pt x="110032" y="399707"/>
                  </a:lnTo>
                  <a:lnTo>
                    <a:pt x="107530" y="398437"/>
                  </a:lnTo>
                  <a:lnTo>
                    <a:pt x="107137" y="395897"/>
                  </a:lnTo>
                  <a:lnTo>
                    <a:pt x="108648" y="394627"/>
                  </a:lnTo>
                  <a:lnTo>
                    <a:pt x="111988" y="394627"/>
                  </a:lnTo>
                  <a:lnTo>
                    <a:pt x="112737" y="397167"/>
                  </a:lnTo>
                  <a:lnTo>
                    <a:pt x="112737" y="308267"/>
                  </a:lnTo>
                  <a:lnTo>
                    <a:pt x="112420" y="308267"/>
                  </a:lnTo>
                  <a:lnTo>
                    <a:pt x="112420" y="385737"/>
                  </a:lnTo>
                  <a:lnTo>
                    <a:pt x="111937" y="387007"/>
                  </a:lnTo>
                  <a:lnTo>
                    <a:pt x="110604" y="388277"/>
                  </a:lnTo>
                  <a:lnTo>
                    <a:pt x="110515" y="387007"/>
                  </a:lnTo>
                  <a:lnTo>
                    <a:pt x="109689" y="387007"/>
                  </a:lnTo>
                  <a:lnTo>
                    <a:pt x="108978" y="385737"/>
                  </a:lnTo>
                  <a:lnTo>
                    <a:pt x="112420" y="385737"/>
                  </a:lnTo>
                  <a:lnTo>
                    <a:pt x="112420" y="308267"/>
                  </a:lnTo>
                  <a:lnTo>
                    <a:pt x="104965" y="308267"/>
                  </a:lnTo>
                  <a:lnTo>
                    <a:pt x="104965" y="387007"/>
                  </a:lnTo>
                  <a:lnTo>
                    <a:pt x="102349" y="387007"/>
                  </a:lnTo>
                  <a:lnTo>
                    <a:pt x="101053" y="390817"/>
                  </a:lnTo>
                  <a:lnTo>
                    <a:pt x="99809" y="387007"/>
                  </a:lnTo>
                  <a:lnTo>
                    <a:pt x="101930" y="385737"/>
                  </a:lnTo>
                  <a:lnTo>
                    <a:pt x="103454" y="384467"/>
                  </a:lnTo>
                  <a:lnTo>
                    <a:pt x="104965" y="387007"/>
                  </a:lnTo>
                  <a:lnTo>
                    <a:pt x="104965" y="308267"/>
                  </a:lnTo>
                  <a:lnTo>
                    <a:pt x="82905" y="308267"/>
                  </a:lnTo>
                  <a:lnTo>
                    <a:pt x="82905" y="530517"/>
                  </a:lnTo>
                  <a:lnTo>
                    <a:pt x="82029" y="531355"/>
                  </a:lnTo>
                  <a:lnTo>
                    <a:pt x="82029" y="534327"/>
                  </a:lnTo>
                  <a:lnTo>
                    <a:pt x="80683" y="535597"/>
                  </a:lnTo>
                  <a:lnTo>
                    <a:pt x="80657" y="682917"/>
                  </a:lnTo>
                  <a:lnTo>
                    <a:pt x="79438" y="685457"/>
                  </a:lnTo>
                  <a:lnTo>
                    <a:pt x="69900" y="685457"/>
                  </a:lnTo>
                  <a:lnTo>
                    <a:pt x="70104" y="684187"/>
                  </a:lnTo>
                  <a:lnTo>
                    <a:pt x="71996" y="684187"/>
                  </a:lnTo>
                  <a:lnTo>
                    <a:pt x="71666" y="682917"/>
                  </a:lnTo>
                  <a:lnTo>
                    <a:pt x="73609" y="684187"/>
                  </a:lnTo>
                  <a:lnTo>
                    <a:pt x="75717" y="682917"/>
                  </a:lnTo>
                  <a:lnTo>
                    <a:pt x="77812" y="681647"/>
                  </a:lnTo>
                  <a:lnTo>
                    <a:pt x="80657" y="682917"/>
                  </a:lnTo>
                  <a:lnTo>
                    <a:pt x="80657" y="535533"/>
                  </a:lnTo>
                  <a:lnTo>
                    <a:pt x="80225" y="534327"/>
                  </a:lnTo>
                  <a:lnTo>
                    <a:pt x="81572" y="533057"/>
                  </a:lnTo>
                  <a:lnTo>
                    <a:pt x="82029" y="534327"/>
                  </a:lnTo>
                  <a:lnTo>
                    <a:pt x="82029" y="531355"/>
                  </a:lnTo>
                  <a:lnTo>
                    <a:pt x="81559" y="531787"/>
                  </a:lnTo>
                  <a:lnTo>
                    <a:pt x="81102" y="529247"/>
                  </a:lnTo>
                  <a:lnTo>
                    <a:pt x="82435" y="529247"/>
                  </a:lnTo>
                  <a:lnTo>
                    <a:pt x="82905" y="530517"/>
                  </a:lnTo>
                  <a:lnTo>
                    <a:pt x="82905" y="308267"/>
                  </a:lnTo>
                  <a:lnTo>
                    <a:pt x="81851" y="308267"/>
                  </a:lnTo>
                  <a:lnTo>
                    <a:pt x="81851" y="450507"/>
                  </a:lnTo>
                  <a:lnTo>
                    <a:pt x="81661" y="451777"/>
                  </a:lnTo>
                  <a:lnTo>
                    <a:pt x="79984" y="452704"/>
                  </a:lnTo>
                  <a:lnTo>
                    <a:pt x="79984" y="472097"/>
                  </a:lnTo>
                  <a:lnTo>
                    <a:pt x="79400" y="473367"/>
                  </a:lnTo>
                  <a:lnTo>
                    <a:pt x="79159" y="473367"/>
                  </a:lnTo>
                  <a:lnTo>
                    <a:pt x="79159" y="544487"/>
                  </a:lnTo>
                  <a:lnTo>
                    <a:pt x="78320" y="548297"/>
                  </a:lnTo>
                  <a:lnTo>
                    <a:pt x="76733" y="548297"/>
                  </a:lnTo>
                  <a:lnTo>
                    <a:pt x="76669" y="547027"/>
                  </a:lnTo>
                  <a:lnTo>
                    <a:pt x="77558" y="547027"/>
                  </a:lnTo>
                  <a:lnTo>
                    <a:pt x="77393" y="545757"/>
                  </a:lnTo>
                  <a:lnTo>
                    <a:pt x="79159" y="544487"/>
                  </a:lnTo>
                  <a:lnTo>
                    <a:pt x="79159" y="473367"/>
                  </a:lnTo>
                  <a:lnTo>
                    <a:pt x="76631" y="473367"/>
                  </a:lnTo>
                  <a:lnTo>
                    <a:pt x="76212" y="471932"/>
                  </a:lnTo>
                  <a:lnTo>
                    <a:pt x="76212" y="474637"/>
                  </a:lnTo>
                  <a:lnTo>
                    <a:pt x="75590" y="475792"/>
                  </a:lnTo>
                  <a:lnTo>
                    <a:pt x="75590" y="618147"/>
                  </a:lnTo>
                  <a:lnTo>
                    <a:pt x="71120" y="620687"/>
                  </a:lnTo>
                  <a:lnTo>
                    <a:pt x="70929" y="619417"/>
                  </a:lnTo>
                  <a:lnTo>
                    <a:pt x="70739" y="618147"/>
                  </a:lnTo>
                  <a:lnTo>
                    <a:pt x="71335" y="616877"/>
                  </a:lnTo>
                  <a:lnTo>
                    <a:pt x="73875" y="616877"/>
                  </a:lnTo>
                  <a:lnTo>
                    <a:pt x="75590" y="618147"/>
                  </a:lnTo>
                  <a:lnTo>
                    <a:pt x="75590" y="475792"/>
                  </a:lnTo>
                  <a:lnTo>
                    <a:pt x="74409" y="475907"/>
                  </a:lnTo>
                  <a:lnTo>
                    <a:pt x="74409" y="521627"/>
                  </a:lnTo>
                  <a:lnTo>
                    <a:pt x="72796" y="522897"/>
                  </a:lnTo>
                  <a:lnTo>
                    <a:pt x="71602" y="521627"/>
                  </a:lnTo>
                  <a:lnTo>
                    <a:pt x="71259" y="520357"/>
                  </a:lnTo>
                  <a:lnTo>
                    <a:pt x="72872" y="519087"/>
                  </a:lnTo>
                  <a:lnTo>
                    <a:pt x="74066" y="520357"/>
                  </a:lnTo>
                  <a:lnTo>
                    <a:pt x="74409" y="521627"/>
                  </a:lnTo>
                  <a:lnTo>
                    <a:pt x="74409" y="475907"/>
                  </a:lnTo>
                  <a:lnTo>
                    <a:pt x="73215" y="475907"/>
                  </a:lnTo>
                  <a:lnTo>
                    <a:pt x="73215" y="514007"/>
                  </a:lnTo>
                  <a:lnTo>
                    <a:pt x="70421" y="514007"/>
                  </a:lnTo>
                  <a:lnTo>
                    <a:pt x="70078" y="512737"/>
                  </a:lnTo>
                  <a:lnTo>
                    <a:pt x="71691" y="511467"/>
                  </a:lnTo>
                  <a:lnTo>
                    <a:pt x="72872" y="512737"/>
                  </a:lnTo>
                  <a:lnTo>
                    <a:pt x="73215" y="514007"/>
                  </a:lnTo>
                  <a:lnTo>
                    <a:pt x="73215" y="475907"/>
                  </a:lnTo>
                  <a:lnTo>
                    <a:pt x="70104" y="475907"/>
                  </a:lnTo>
                  <a:lnTo>
                    <a:pt x="70789" y="473367"/>
                  </a:lnTo>
                  <a:lnTo>
                    <a:pt x="72923" y="473367"/>
                  </a:lnTo>
                  <a:lnTo>
                    <a:pt x="76212" y="474637"/>
                  </a:lnTo>
                  <a:lnTo>
                    <a:pt x="76212" y="471932"/>
                  </a:lnTo>
                  <a:lnTo>
                    <a:pt x="75895" y="470827"/>
                  </a:lnTo>
                  <a:lnTo>
                    <a:pt x="78320" y="470827"/>
                  </a:lnTo>
                  <a:lnTo>
                    <a:pt x="77965" y="469557"/>
                  </a:lnTo>
                  <a:lnTo>
                    <a:pt x="78879" y="469557"/>
                  </a:lnTo>
                  <a:lnTo>
                    <a:pt x="79629" y="470827"/>
                  </a:lnTo>
                  <a:lnTo>
                    <a:pt x="79984" y="472097"/>
                  </a:lnTo>
                  <a:lnTo>
                    <a:pt x="79984" y="452704"/>
                  </a:lnTo>
                  <a:lnTo>
                    <a:pt x="79349" y="453047"/>
                  </a:lnTo>
                  <a:lnTo>
                    <a:pt x="77609" y="454317"/>
                  </a:lnTo>
                  <a:lnTo>
                    <a:pt x="77673" y="451777"/>
                  </a:lnTo>
                  <a:lnTo>
                    <a:pt x="80264" y="450507"/>
                  </a:lnTo>
                  <a:lnTo>
                    <a:pt x="81851" y="450507"/>
                  </a:lnTo>
                  <a:lnTo>
                    <a:pt x="81851" y="308267"/>
                  </a:lnTo>
                  <a:lnTo>
                    <a:pt x="76454" y="308267"/>
                  </a:lnTo>
                  <a:lnTo>
                    <a:pt x="76454" y="422567"/>
                  </a:lnTo>
                  <a:lnTo>
                    <a:pt x="70866" y="426377"/>
                  </a:lnTo>
                  <a:lnTo>
                    <a:pt x="71767" y="423837"/>
                  </a:lnTo>
                  <a:lnTo>
                    <a:pt x="72212" y="422567"/>
                  </a:lnTo>
                  <a:lnTo>
                    <a:pt x="76454" y="422567"/>
                  </a:lnTo>
                  <a:lnTo>
                    <a:pt x="76454" y="308267"/>
                  </a:lnTo>
                  <a:lnTo>
                    <a:pt x="69291" y="308267"/>
                  </a:lnTo>
                  <a:lnTo>
                    <a:pt x="69291" y="407327"/>
                  </a:lnTo>
                  <a:lnTo>
                    <a:pt x="68859" y="408635"/>
                  </a:lnTo>
                  <a:lnTo>
                    <a:pt x="68859" y="454317"/>
                  </a:lnTo>
                  <a:lnTo>
                    <a:pt x="67208" y="455193"/>
                  </a:lnTo>
                  <a:lnTo>
                    <a:pt x="67208" y="686727"/>
                  </a:lnTo>
                  <a:lnTo>
                    <a:pt x="65557" y="687997"/>
                  </a:lnTo>
                  <a:lnTo>
                    <a:pt x="62877" y="689267"/>
                  </a:lnTo>
                  <a:lnTo>
                    <a:pt x="61810" y="686727"/>
                  </a:lnTo>
                  <a:lnTo>
                    <a:pt x="62522" y="685457"/>
                  </a:lnTo>
                  <a:lnTo>
                    <a:pt x="66370" y="684187"/>
                  </a:lnTo>
                  <a:lnTo>
                    <a:pt x="67208" y="686727"/>
                  </a:lnTo>
                  <a:lnTo>
                    <a:pt x="67208" y="455193"/>
                  </a:lnTo>
                  <a:lnTo>
                    <a:pt x="66446" y="455587"/>
                  </a:lnTo>
                  <a:lnTo>
                    <a:pt x="66052" y="455764"/>
                  </a:lnTo>
                  <a:lnTo>
                    <a:pt x="66052" y="602907"/>
                  </a:lnTo>
                  <a:lnTo>
                    <a:pt x="65316" y="602907"/>
                  </a:lnTo>
                  <a:lnTo>
                    <a:pt x="65316" y="625767"/>
                  </a:lnTo>
                  <a:lnTo>
                    <a:pt x="64744" y="627037"/>
                  </a:lnTo>
                  <a:lnTo>
                    <a:pt x="63119" y="627037"/>
                  </a:lnTo>
                  <a:lnTo>
                    <a:pt x="62903" y="626529"/>
                  </a:lnTo>
                  <a:lnTo>
                    <a:pt x="62903" y="634657"/>
                  </a:lnTo>
                  <a:lnTo>
                    <a:pt x="62331" y="635927"/>
                  </a:lnTo>
                  <a:lnTo>
                    <a:pt x="60960" y="635927"/>
                  </a:lnTo>
                  <a:lnTo>
                    <a:pt x="61683" y="637197"/>
                  </a:lnTo>
                  <a:lnTo>
                    <a:pt x="59804" y="638467"/>
                  </a:lnTo>
                  <a:lnTo>
                    <a:pt x="58801" y="637197"/>
                  </a:lnTo>
                  <a:lnTo>
                    <a:pt x="57835" y="635927"/>
                  </a:lnTo>
                  <a:lnTo>
                    <a:pt x="60706" y="635927"/>
                  </a:lnTo>
                  <a:lnTo>
                    <a:pt x="60172" y="634657"/>
                  </a:lnTo>
                  <a:lnTo>
                    <a:pt x="60744" y="633387"/>
                  </a:lnTo>
                  <a:lnTo>
                    <a:pt x="62369" y="632117"/>
                  </a:lnTo>
                  <a:lnTo>
                    <a:pt x="62903" y="634657"/>
                  </a:lnTo>
                  <a:lnTo>
                    <a:pt x="62903" y="626529"/>
                  </a:lnTo>
                  <a:lnTo>
                    <a:pt x="62585" y="625767"/>
                  </a:lnTo>
                  <a:lnTo>
                    <a:pt x="63157" y="624497"/>
                  </a:lnTo>
                  <a:lnTo>
                    <a:pt x="64770" y="624497"/>
                  </a:lnTo>
                  <a:lnTo>
                    <a:pt x="65316" y="625767"/>
                  </a:lnTo>
                  <a:lnTo>
                    <a:pt x="65316" y="602907"/>
                  </a:lnTo>
                  <a:lnTo>
                    <a:pt x="64871" y="602907"/>
                  </a:lnTo>
                  <a:lnTo>
                    <a:pt x="64871" y="614337"/>
                  </a:lnTo>
                  <a:lnTo>
                    <a:pt x="63296" y="614337"/>
                  </a:lnTo>
                  <a:lnTo>
                    <a:pt x="63246" y="613067"/>
                  </a:lnTo>
                  <a:lnTo>
                    <a:pt x="63741" y="613067"/>
                  </a:lnTo>
                  <a:lnTo>
                    <a:pt x="63512" y="611797"/>
                  </a:lnTo>
                  <a:lnTo>
                    <a:pt x="64096" y="611797"/>
                  </a:lnTo>
                  <a:lnTo>
                    <a:pt x="64414" y="613067"/>
                  </a:lnTo>
                  <a:lnTo>
                    <a:pt x="64643" y="613067"/>
                  </a:lnTo>
                  <a:lnTo>
                    <a:pt x="64871" y="614337"/>
                  </a:lnTo>
                  <a:lnTo>
                    <a:pt x="64871" y="602907"/>
                  </a:lnTo>
                  <a:lnTo>
                    <a:pt x="62090" y="602907"/>
                  </a:lnTo>
                  <a:lnTo>
                    <a:pt x="62331" y="604177"/>
                  </a:lnTo>
                  <a:lnTo>
                    <a:pt x="62052" y="604177"/>
                  </a:lnTo>
                  <a:lnTo>
                    <a:pt x="62052" y="619417"/>
                  </a:lnTo>
                  <a:lnTo>
                    <a:pt x="61163" y="620687"/>
                  </a:lnTo>
                  <a:lnTo>
                    <a:pt x="61328" y="621957"/>
                  </a:lnTo>
                  <a:lnTo>
                    <a:pt x="59563" y="621957"/>
                  </a:lnTo>
                  <a:lnTo>
                    <a:pt x="60401" y="619417"/>
                  </a:lnTo>
                  <a:lnTo>
                    <a:pt x="62052" y="619417"/>
                  </a:lnTo>
                  <a:lnTo>
                    <a:pt x="62052" y="604177"/>
                  </a:lnTo>
                  <a:lnTo>
                    <a:pt x="60833" y="604177"/>
                  </a:lnTo>
                  <a:lnTo>
                    <a:pt x="58178" y="602907"/>
                  </a:lnTo>
                  <a:lnTo>
                    <a:pt x="58940" y="601637"/>
                  </a:lnTo>
                  <a:lnTo>
                    <a:pt x="61087" y="601637"/>
                  </a:lnTo>
                  <a:lnTo>
                    <a:pt x="63360" y="600367"/>
                  </a:lnTo>
                  <a:lnTo>
                    <a:pt x="64998" y="601637"/>
                  </a:lnTo>
                  <a:lnTo>
                    <a:pt x="66052" y="602907"/>
                  </a:lnTo>
                  <a:lnTo>
                    <a:pt x="66052" y="455764"/>
                  </a:lnTo>
                  <a:lnTo>
                    <a:pt x="65176" y="456158"/>
                  </a:lnTo>
                  <a:lnTo>
                    <a:pt x="65176" y="502577"/>
                  </a:lnTo>
                  <a:lnTo>
                    <a:pt x="64439" y="505117"/>
                  </a:lnTo>
                  <a:lnTo>
                    <a:pt x="63080" y="504253"/>
                  </a:lnTo>
                  <a:lnTo>
                    <a:pt x="63080" y="548297"/>
                  </a:lnTo>
                  <a:lnTo>
                    <a:pt x="61683" y="548297"/>
                  </a:lnTo>
                  <a:lnTo>
                    <a:pt x="61455" y="547027"/>
                  </a:lnTo>
                  <a:lnTo>
                    <a:pt x="63030" y="547027"/>
                  </a:lnTo>
                  <a:lnTo>
                    <a:pt x="63080" y="548297"/>
                  </a:lnTo>
                  <a:lnTo>
                    <a:pt x="63080" y="504253"/>
                  </a:lnTo>
                  <a:lnTo>
                    <a:pt x="62458" y="503847"/>
                  </a:lnTo>
                  <a:lnTo>
                    <a:pt x="61798" y="502577"/>
                  </a:lnTo>
                  <a:lnTo>
                    <a:pt x="63487" y="501307"/>
                  </a:lnTo>
                  <a:lnTo>
                    <a:pt x="64770" y="501307"/>
                  </a:lnTo>
                  <a:lnTo>
                    <a:pt x="65176" y="502577"/>
                  </a:lnTo>
                  <a:lnTo>
                    <a:pt x="65176" y="456158"/>
                  </a:lnTo>
                  <a:lnTo>
                    <a:pt x="63601" y="456857"/>
                  </a:lnTo>
                  <a:lnTo>
                    <a:pt x="62788" y="454317"/>
                  </a:lnTo>
                  <a:lnTo>
                    <a:pt x="64401" y="455587"/>
                  </a:lnTo>
                  <a:lnTo>
                    <a:pt x="65633" y="454317"/>
                  </a:lnTo>
                  <a:lnTo>
                    <a:pt x="68097" y="451777"/>
                  </a:lnTo>
                  <a:lnTo>
                    <a:pt x="68859" y="454317"/>
                  </a:lnTo>
                  <a:lnTo>
                    <a:pt x="68859" y="408635"/>
                  </a:lnTo>
                  <a:lnTo>
                    <a:pt x="67602" y="412407"/>
                  </a:lnTo>
                  <a:lnTo>
                    <a:pt x="66357" y="411518"/>
                  </a:lnTo>
                  <a:lnTo>
                    <a:pt x="66357" y="421297"/>
                  </a:lnTo>
                  <a:lnTo>
                    <a:pt x="62484" y="421297"/>
                  </a:lnTo>
                  <a:lnTo>
                    <a:pt x="62484" y="478447"/>
                  </a:lnTo>
                  <a:lnTo>
                    <a:pt x="57924" y="481558"/>
                  </a:lnTo>
                  <a:lnTo>
                    <a:pt x="57924" y="615607"/>
                  </a:lnTo>
                  <a:lnTo>
                    <a:pt x="57162" y="616877"/>
                  </a:lnTo>
                  <a:lnTo>
                    <a:pt x="55854" y="615607"/>
                  </a:lnTo>
                  <a:lnTo>
                    <a:pt x="54330" y="616877"/>
                  </a:lnTo>
                  <a:lnTo>
                    <a:pt x="53708" y="614337"/>
                  </a:lnTo>
                  <a:lnTo>
                    <a:pt x="57721" y="613067"/>
                  </a:lnTo>
                  <a:lnTo>
                    <a:pt x="57924" y="615607"/>
                  </a:lnTo>
                  <a:lnTo>
                    <a:pt x="57924" y="481558"/>
                  </a:lnTo>
                  <a:lnTo>
                    <a:pt x="56896" y="482257"/>
                  </a:lnTo>
                  <a:lnTo>
                    <a:pt x="57797" y="479717"/>
                  </a:lnTo>
                  <a:lnTo>
                    <a:pt x="58254" y="478447"/>
                  </a:lnTo>
                  <a:lnTo>
                    <a:pt x="62484" y="478447"/>
                  </a:lnTo>
                  <a:lnTo>
                    <a:pt x="62484" y="421297"/>
                  </a:lnTo>
                  <a:lnTo>
                    <a:pt x="61963" y="421297"/>
                  </a:lnTo>
                  <a:lnTo>
                    <a:pt x="62471" y="423837"/>
                  </a:lnTo>
                  <a:lnTo>
                    <a:pt x="62344" y="423837"/>
                  </a:lnTo>
                  <a:lnTo>
                    <a:pt x="62344" y="455587"/>
                  </a:lnTo>
                  <a:lnTo>
                    <a:pt x="62331" y="456857"/>
                  </a:lnTo>
                  <a:lnTo>
                    <a:pt x="61163" y="458127"/>
                  </a:lnTo>
                  <a:lnTo>
                    <a:pt x="60820" y="458127"/>
                  </a:lnTo>
                  <a:lnTo>
                    <a:pt x="60820" y="461937"/>
                  </a:lnTo>
                  <a:lnTo>
                    <a:pt x="59245" y="461937"/>
                  </a:lnTo>
                  <a:lnTo>
                    <a:pt x="59182" y="460667"/>
                  </a:lnTo>
                  <a:lnTo>
                    <a:pt x="59690" y="460667"/>
                  </a:lnTo>
                  <a:lnTo>
                    <a:pt x="59461" y="459397"/>
                  </a:lnTo>
                  <a:lnTo>
                    <a:pt x="60045" y="459397"/>
                  </a:lnTo>
                  <a:lnTo>
                    <a:pt x="60363" y="460667"/>
                  </a:lnTo>
                  <a:lnTo>
                    <a:pt x="60591" y="460667"/>
                  </a:lnTo>
                  <a:lnTo>
                    <a:pt x="60820" y="461937"/>
                  </a:lnTo>
                  <a:lnTo>
                    <a:pt x="60820" y="458127"/>
                  </a:lnTo>
                  <a:lnTo>
                    <a:pt x="58597" y="458127"/>
                  </a:lnTo>
                  <a:lnTo>
                    <a:pt x="58305" y="456857"/>
                  </a:lnTo>
                  <a:lnTo>
                    <a:pt x="58851" y="455587"/>
                  </a:lnTo>
                  <a:lnTo>
                    <a:pt x="61175" y="454317"/>
                  </a:lnTo>
                  <a:lnTo>
                    <a:pt x="62344" y="455587"/>
                  </a:lnTo>
                  <a:lnTo>
                    <a:pt x="62344" y="423837"/>
                  </a:lnTo>
                  <a:lnTo>
                    <a:pt x="59867" y="423837"/>
                  </a:lnTo>
                  <a:lnTo>
                    <a:pt x="60058" y="421297"/>
                  </a:lnTo>
                  <a:lnTo>
                    <a:pt x="65112" y="417487"/>
                  </a:lnTo>
                  <a:lnTo>
                    <a:pt x="66357" y="421297"/>
                  </a:lnTo>
                  <a:lnTo>
                    <a:pt x="66357" y="411518"/>
                  </a:lnTo>
                  <a:lnTo>
                    <a:pt x="65836" y="411137"/>
                  </a:lnTo>
                  <a:lnTo>
                    <a:pt x="65760" y="409867"/>
                  </a:lnTo>
                  <a:lnTo>
                    <a:pt x="66649" y="408597"/>
                  </a:lnTo>
                  <a:lnTo>
                    <a:pt x="66484" y="408597"/>
                  </a:lnTo>
                  <a:lnTo>
                    <a:pt x="69291" y="407327"/>
                  </a:lnTo>
                  <a:lnTo>
                    <a:pt x="69291" y="308267"/>
                  </a:lnTo>
                  <a:lnTo>
                    <a:pt x="68948" y="308267"/>
                  </a:lnTo>
                  <a:lnTo>
                    <a:pt x="68948" y="406057"/>
                  </a:lnTo>
                  <a:lnTo>
                    <a:pt x="67602" y="407327"/>
                  </a:lnTo>
                  <a:lnTo>
                    <a:pt x="67144" y="406057"/>
                  </a:lnTo>
                  <a:lnTo>
                    <a:pt x="68491" y="404787"/>
                  </a:lnTo>
                  <a:lnTo>
                    <a:pt x="68948" y="406057"/>
                  </a:lnTo>
                  <a:lnTo>
                    <a:pt x="68948" y="308267"/>
                  </a:lnTo>
                  <a:lnTo>
                    <a:pt x="60642" y="308267"/>
                  </a:lnTo>
                  <a:lnTo>
                    <a:pt x="60858" y="312077"/>
                  </a:lnTo>
                  <a:lnTo>
                    <a:pt x="61976" y="318427"/>
                  </a:lnTo>
                  <a:lnTo>
                    <a:pt x="57746" y="326491"/>
                  </a:lnTo>
                  <a:lnTo>
                    <a:pt x="57746" y="411137"/>
                  </a:lnTo>
                  <a:lnTo>
                    <a:pt x="56400" y="411137"/>
                  </a:lnTo>
                  <a:lnTo>
                    <a:pt x="55943" y="409867"/>
                  </a:lnTo>
                  <a:lnTo>
                    <a:pt x="57289" y="409867"/>
                  </a:lnTo>
                  <a:lnTo>
                    <a:pt x="57746" y="411137"/>
                  </a:lnTo>
                  <a:lnTo>
                    <a:pt x="57746" y="326491"/>
                  </a:lnTo>
                  <a:lnTo>
                    <a:pt x="54927" y="331876"/>
                  </a:lnTo>
                  <a:lnTo>
                    <a:pt x="54927" y="483527"/>
                  </a:lnTo>
                  <a:lnTo>
                    <a:pt x="50888" y="484797"/>
                  </a:lnTo>
                  <a:lnTo>
                    <a:pt x="50723" y="483527"/>
                  </a:lnTo>
                  <a:lnTo>
                    <a:pt x="52920" y="483527"/>
                  </a:lnTo>
                  <a:lnTo>
                    <a:pt x="54229" y="482257"/>
                  </a:lnTo>
                  <a:lnTo>
                    <a:pt x="54927" y="483527"/>
                  </a:lnTo>
                  <a:lnTo>
                    <a:pt x="54927" y="331876"/>
                  </a:lnTo>
                  <a:lnTo>
                    <a:pt x="49593" y="342036"/>
                  </a:lnTo>
                  <a:lnTo>
                    <a:pt x="49593" y="484797"/>
                  </a:lnTo>
                  <a:lnTo>
                    <a:pt x="49237" y="485432"/>
                  </a:lnTo>
                  <a:lnTo>
                    <a:pt x="49237" y="566077"/>
                  </a:lnTo>
                  <a:lnTo>
                    <a:pt x="48945" y="566331"/>
                  </a:lnTo>
                  <a:lnTo>
                    <a:pt x="48945" y="587667"/>
                  </a:lnTo>
                  <a:lnTo>
                    <a:pt x="48044" y="588937"/>
                  </a:lnTo>
                  <a:lnTo>
                    <a:pt x="47523" y="587667"/>
                  </a:lnTo>
                  <a:lnTo>
                    <a:pt x="46024" y="587667"/>
                  </a:lnTo>
                  <a:lnTo>
                    <a:pt x="45478" y="585127"/>
                  </a:lnTo>
                  <a:lnTo>
                    <a:pt x="48666" y="585127"/>
                  </a:lnTo>
                  <a:lnTo>
                    <a:pt x="48945" y="587667"/>
                  </a:lnTo>
                  <a:lnTo>
                    <a:pt x="48945" y="566331"/>
                  </a:lnTo>
                  <a:lnTo>
                    <a:pt x="46189" y="568617"/>
                  </a:lnTo>
                  <a:lnTo>
                    <a:pt x="46774" y="563537"/>
                  </a:lnTo>
                  <a:lnTo>
                    <a:pt x="48780" y="564807"/>
                  </a:lnTo>
                  <a:lnTo>
                    <a:pt x="49237" y="566077"/>
                  </a:lnTo>
                  <a:lnTo>
                    <a:pt x="49237" y="485432"/>
                  </a:lnTo>
                  <a:lnTo>
                    <a:pt x="48869" y="486067"/>
                  </a:lnTo>
                  <a:lnTo>
                    <a:pt x="48514" y="486067"/>
                  </a:lnTo>
                  <a:lnTo>
                    <a:pt x="48514" y="502577"/>
                  </a:lnTo>
                  <a:lnTo>
                    <a:pt x="45478" y="503847"/>
                  </a:lnTo>
                  <a:lnTo>
                    <a:pt x="45415" y="502577"/>
                  </a:lnTo>
                  <a:lnTo>
                    <a:pt x="45351" y="501307"/>
                  </a:lnTo>
                  <a:lnTo>
                    <a:pt x="47409" y="501307"/>
                  </a:lnTo>
                  <a:lnTo>
                    <a:pt x="48514" y="502577"/>
                  </a:lnTo>
                  <a:lnTo>
                    <a:pt x="48514" y="486067"/>
                  </a:lnTo>
                  <a:lnTo>
                    <a:pt x="47358" y="486067"/>
                  </a:lnTo>
                  <a:lnTo>
                    <a:pt x="45643" y="484797"/>
                  </a:lnTo>
                  <a:lnTo>
                    <a:pt x="46380" y="483527"/>
                  </a:lnTo>
                  <a:lnTo>
                    <a:pt x="48539" y="482257"/>
                  </a:lnTo>
                  <a:lnTo>
                    <a:pt x="49593" y="484797"/>
                  </a:lnTo>
                  <a:lnTo>
                    <a:pt x="49593" y="342036"/>
                  </a:lnTo>
                  <a:lnTo>
                    <a:pt x="48653" y="343827"/>
                  </a:lnTo>
                  <a:lnTo>
                    <a:pt x="48298" y="343877"/>
                  </a:lnTo>
                  <a:lnTo>
                    <a:pt x="48298" y="469557"/>
                  </a:lnTo>
                  <a:lnTo>
                    <a:pt x="46278" y="469557"/>
                  </a:lnTo>
                  <a:lnTo>
                    <a:pt x="45821" y="468287"/>
                  </a:lnTo>
                  <a:lnTo>
                    <a:pt x="47840" y="468287"/>
                  </a:lnTo>
                  <a:lnTo>
                    <a:pt x="48298" y="469557"/>
                  </a:lnTo>
                  <a:lnTo>
                    <a:pt x="48298" y="343877"/>
                  </a:lnTo>
                  <a:lnTo>
                    <a:pt x="45872" y="344208"/>
                  </a:lnTo>
                  <a:lnTo>
                    <a:pt x="45872" y="416217"/>
                  </a:lnTo>
                  <a:lnTo>
                    <a:pt x="45491" y="417487"/>
                  </a:lnTo>
                  <a:lnTo>
                    <a:pt x="44323" y="417487"/>
                  </a:lnTo>
                  <a:lnTo>
                    <a:pt x="44272" y="468287"/>
                  </a:lnTo>
                  <a:lnTo>
                    <a:pt x="43484" y="469506"/>
                  </a:lnTo>
                  <a:lnTo>
                    <a:pt x="43484" y="577507"/>
                  </a:lnTo>
                  <a:lnTo>
                    <a:pt x="43472" y="578777"/>
                  </a:lnTo>
                  <a:lnTo>
                    <a:pt x="43091" y="580047"/>
                  </a:lnTo>
                  <a:lnTo>
                    <a:pt x="41922" y="580047"/>
                  </a:lnTo>
                  <a:lnTo>
                    <a:pt x="41935" y="578777"/>
                  </a:lnTo>
                  <a:lnTo>
                    <a:pt x="42316" y="578777"/>
                  </a:lnTo>
                  <a:lnTo>
                    <a:pt x="43484" y="577507"/>
                  </a:lnTo>
                  <a:lnTo>
                    <a:pt x="43484" y="469506"/>
                  </a:lnTo>
                  <a:lnTo>
                    <a:pt x="41795" y="472097"/>
                  </a:lnTo>
                  <a:lnTo>
                    <a:pt x="39992" y="470763"/>
                  </a:lnTo>
                  <a:lnTo>
                    <a:pt x="39992" y="473367"/>
                  </a:lnTo>
                  <a:lnTo>
                    <a:pt x="39839" y="473443"/>
                  </a:lnTo>
                  <a:lnTo>
                    <a:pt x="39839" y="571157"/>
                  </a:lnTo>
                  <a:lnTo>
                    <a:pt x="38963" y="573697"/>
                  </a:lnTo>
                  <a:lnTo>
                    <a:pt x="37858" y="574408"/>
                  </a:lnTo>
                  <a:lnTo>
                    <a:pt x="37858" y="635927"/>
                  </a:lnTo>
                  <a:lnTo>
                    <a:pt x="35864" y="637197"/>
                  </a:lnTo>
                  <a:lnTo>
                    <a:pt x="34874" y="635927"/>
                  </a:lnTo>
                  <a:lnTo>
                    <a:pt x="35585" y="633387"/>
                  </a:lnTo>
                  <a:lnTo>
                    <a:pt x="36830" y="633387"/>
                  </a:lnTo>
                  <a:lnTo>
                    <a:pt x="37515" y="634657"/>
                  </a:lnTo>
                  <a:lnTo>
                    <a:pt x="37858" y="635927"/>
                  </a:lnTo>
                  <a:lnTo>
                    <a:pt x="37858" y="574408"/>
                  </a:lnTo>
                  <a:lnTo>
                    <a:pt x="36957" y="574967"/>
                  </a:lnTo>
                  <a:lnTo>
                    <a:pt x="36322" y="572427"/>
                  </a:lnTo>
                  <a:lnTo>
                    <a:pt x="35801" y="571157"/>
                  </a:lnTo>
                  <a:lnTo>
                    <a:pt x="33756" y="571157"/>
                  </a:lnTo>
                  <a:lnTo>
                    <a:pt x="31508" y="572427"/>
                  </a:lnTo>
                  <a:lnTo>
                    <a:pt x="31076" y="569887"/>
                  </a:lnTo>
                  <a:lnTo>
                    <a:pt x="37122" y="568617"/>
                  </a:lnTo>
                  <a:lnTo>
                    <a:pt x="38074" y="569887"/>
                  </a:lnTo>
                  <a:lnTo>
                    <a:pt x="39839" y="571157"/>
                  </a:lnTo>
                  <a:lnTo>
                    <a:pt x="39839" y="473443"/>
                  </a:lnTo>
                  <a:lnTo>
                    <a:pt x="39814" y="477177"/>
                  </a:lnTo>
                  <a:lnTo>
                    <a:pt x="39801" y="478447"/>
                  </a:lnTo>
                  <a:lnTo>
                    <a:pt x="38633" y="479717"/>
                  </a:lnTo>
                  <a:lnTo>
                    <a:pt x="35458" y="479717"/>
                  </a:lnTo>
                  <a:lnTo>
                    <a:pt x="35077" y="478447"/>
                  </a:lnTo>
                  <a:lnTo>
                    <a:pt x="34696" y="477177"/>
                  </a:lnTo>
                  <a:lnTo>
                    <a:pt x="32410" y="477177"/>
                  </a:lnTo>
                  <a:lnTo>
                    <a:pt x="32346" y="475907"/>
                  </a:lnTo>
                  <a:lnTo>
                    <a:pt x="33235" y="475907"/>
                  </a:lnTo>
                  <a:lnTo>
                    <a:pt x="33058" y="474637"/>
                  </a:lnTo>
                  <a:lnTo>
                    <a:pt x="35483" y="475907"/>
                  </a:lnTo>
                  <a:lnTo>
                    <a:pt x="37122" y="477177"/>
                  </a:lnTo>
                  <a:lnTo>
                    <a:pt x="39814" y="477177"/>
                  </a:lnTo>
                  <a:lnTo>
                    <a:pt x="39814" y="473443"/>
                  </a:lnTo>
                  <a:lnTo>
                    <a:pt x="36957" y="474637"/>
                  </a:lnTo>
                  <a:lnTo>
                    <a:pt x="36817" y="472097"/>
                  </a:lnTo>
                  <a:lnTo>
                    <a:pt x="38887" y="472097"/>
                  </a:lnTo>
                  <a:lnTo>
                    <a:pt x="39992" y="473367"/>
                  </a:lnTo>
                  <a:lnTo>
                    <a:pt x="39992" y="470763"/>
                  </a:lnTo>
                  <a:lnTo>
                    <a:pt x="38379" y="469557"/>
                  </a:lnTo>
                  <a:lnTo>
                    <a:pt x="44272" y="468287"/>
                  </a:lnTo>
                  <a:lnTo>
                    <a:pt x="44272" y="417410"/>
                  </a:lnTo>
                  <a:lnTo>
                    <a:pt x="43510" y="416217"/>
                  </a:lnTo>
                  <a:lnTo>
                    <a:pt x="45872" y="416217"/>
                  </a:lnTo>
                  <a:lnTo>
                    <a:pt x="45872" y="344208"/>
                  </a:lnTo>
                  <a:lnTo>
                    <a:pt x="43065" y="344589"/>
                  </a:lnTo>
                  <a:lnTo>
                    <a:pt x="43065" y="460667"/>
                  </a:lnTo>
                  <a:lnTo>
                    <a:pt x="38227" y="460667"/>
                  </a:lnTo>
                  <a:lnTo>
                    <a:pt x="37211" y="458127"/>
                  </a:lnTo>
                  <a:lnTo>
                    <a:pt x="43040" y="458127"/>
                  </a:lnTo>
                  <a:lnTo>
                    <a:pt x="42722" y="459397"/>
                  </a:lnTo>
                  <a:lnTo>
                    <a:pt x="43065" y="460667"/>
                  </a:lnTo>
                  <a:lnTo>
                    <a:pt x="43065" y="344589"/>
                  </a:lnTo>
                  <a:lnTo>
                    <a:pt x="39204" y="345097"/>
                  </a:lnTo>
                  <a:lnTo>
                    <a:pt x="30175" y="362623"/>
                  </a:lnTo>
                  <a:lnTo>
                    <a:pt x="30175" y="479717"/>
                  </a:lnTo>
                  <a:lnTo>
                    <a:pt x="28409" y="480542"/>
                  </a:lnTo>
                  <a:lnTo>
                    <a:pt x="28409" y="536867"/>
                  </a:lnTo>
                  <a:lnTo>
                    <a:pt x="27012" y="536867"/>
                  </a:lnTo>
                  <a:lnTo>
                    <a:pt x="26771" y="535597"/>
                  </a:lnTo>
                  <a:lnTo>
                    <a:pt x="28346" y="535597"/>
                  </a:lnTo>
                  <a:lnTo>
                    <a:pt x="28409" y="536867"/>
                  </a:lnTo>
                  <a:lnTo>
                    <a:pt x="28409" y="480542"/>
                  </a:lnTo>
                  <a:lnTo>
                    <a:pt x="28244" y="479717"/>
                  </a:lnTo>
                  <a:lnTo>
                    <a:pt x="28143" y="478447"/>
                  </a:lnTo>
                  <a:lnTo>
                    <a:pt x="29718" y="478447"/>
                  </a:lnTo>
                  <a:lnTo>
                    <a:pt x="30175" y="479717"/>
                  </a:lnTo>
                  <a:lnTo>
                    <a:pt x="30175" y="362623"/>
                  </a:lnTo>
                  <a:lnTo>
                    <a:pt x="27343" y="368109"/>
                  </a:lnTo>
                  <a:lnTo>
                    <a:pt x="27343" y="460667"/>
                  </a:lnTo>
                  <a:lnTo>
                    <a:pt x="27330" y="461937"/>
                  </a:lnTo>
                  <a:lnTo>
                    <a:pt x="27241" y="481622"/>
                  </a:lnTo>
                  <a:lnTo>
                    <a:pt x="26733" y="483527"/>
                  </a:lnTo>
                  <a:lnTo>
                    <a:pt x="23685" y="482257"/>
                  </a:lnTo>
                  <a:lnTo>
                    <a:pt x="23609" y="479717"/>
                  </a:lnTo>
                  <a:lnTo>
                    <a:pt x="27241" y="481622"/>
                  </a:lnTo>
                  <a:lnTo>
                    <a:pt x="27241" y="461937"/>
                  </a:lnTo>
                  <a:lnTo>
                    <a:pt x="26250" y="461937"/>
                  </a:lnTo>
                  <a:lnTo>
                    <a:pt x="26250" y="465747"/>
                  </a:lnTo>
                  <a:lnTo>
                    <a:pt x="26238" y="467017"/>
                  </a:lnTo>
                  <a:lnTo>
                    <a:pt x="25171" y="469557"/>
                  </a:lnTo>
                  <a:lnTo>
                    <a:pt x="23355" y="468287"/>
                  </a:lnTo>
                  <a:lnTo>
                    <a:pt x="23380" y="467017"/>
                  </a:lnTo>
                  <a:lnTo>
                    <a:pt x="24447" y="465747"/>
                  </a:lnTo>
                  <a:lnTo>
                    <a:pt x="26250" y="465747"/>
                  </a:lnTo>
                  <a:lnTo>
                    <a:pt x="26250" y="461937"/>
                  </a:lnTo>
                  <a:lnTo>
                    <a:pt x="25781" y="461937"/>
                  </a:lnTo>
                  <a:lnTo>
                    <a:pt x="24980" y="460667"/>
                  </a:lnTo>
                  <a:lnTo>
                    <a:pt x="27343" y="460667"/>
                  </a:lnTo>
                  <a:lnTo>
                    <a:pt x="27343" y="368109"/>
                  </a:lnTo>
                  <a:lnTo>
                    <a:pt x="23749" y="375081"/>
                  </a:lnTo>
                  <a:lnTo>
                    <a:pt x="23749" y="451777"/>
                  </a:lnTo>
                  <a:lnTo>
                    <a:pt x="22974" y="451446"/>
                  </a:lnTo>
                  <a:lnTo>
                    <a:pt x="22974" y="479717"/>
                  </a:lnTo>
                  <a:lnTo>
                    <a:pt x="20904" y="480301"/>
                  </a:lnTo>
                  <a:lnTo>
                    <a:pt x="20904" y="501307"/>
                  </a:lnTo>
                  <a:lnTo>
                    <a:pt x="18224" y="500037"/>
                  </a:lnTo>
                  <a:lnTo>
                    <a:pt x="17754" y="500037"/>
                  </a:lnTo>
                  <a:lnTo>
                    <a:pt x="17589" y="497497"/>
                  </a:lnTo>
                  <a:lnTo>
                    <a:pt x="19050" y="498767"/>
                  </a:lnTo>
                  <a:lnTo>
                    <a:pt x="20447" y="500037"/>
                  </a:lnTo>
                  <a:lnTo>
                    <a:pt x="20904" y="501307"/>
                  </a:lnTo>
                  <a:lnTo>
                    <a:pt x="20904" y="480301"/>
                  </a:lnTo>
                  <a:lnTo>
                    <a:pt x="18376" y="480987"/>
                  </a:lnTo>
                  <a:lnTo>
                    <a:pt x="15989" y="481926"/>
                  </a:lnTo>
                  <a:lnTo>
                    <a:pt x="15989" y="489877"/>
                  </a:lnTo>
                  <a:lnTo>
                    <a:pt x="15684" y="490080"/>
                  </a:lnTo>
                  <a:lnTo>
                    <a:pt x="15684" y="555917"/>
                  </a:lnTo>
                  <a:lnTo>
                    <a:pt x="14351" y="555917"/>
                  </a:lnTo>
                  <a:lnTo>
                    <a:pt x="13881" y="554647"/>
                  </a:lnTo>
                  <a:lnTo>
                    <a:pt x="15227" y="554647"/>
                  </a:lnTo>
                  <a:lnTo>
                    <a:pt x="15684" y="555917"/>
                  </a:lnTo>
                  <a:lnTo>
                    <a:pt x="15684" y="490080"/>
                  </a:lnTo>
                  <a:lnTo>
                    <a:pt x="14084" y="491147"/>
                  </a:lnTo>
                  <a:lnTo>
                    <a:pt x="12979" y="490118"/>
                  </a:lnTo>
                  <a:lnTo>
                    <a:pt x="12979" y="493687"/>
                  </a:lnTo>
                  <a:lnTo>
                    <a:pt x="12890" y="506387"/>
                  </a:lnTo>
                  <a:lnTo>
                    <a:pt x="12293" y="507657"/>
                  </a:lnTo>
                  <a:lnTo>
                    <a:pt x="10617" y="507657"/>
                  </a:lnTo>
                  <a:lnTo>
                    <a:pt x="10121" y="506387"/>
                  </a:lnTo>
                  <a:lnTo>
                    <a:pt x="10706" y="505117"/>
                  </a:lnTo>
                  <a:lnTo>
                    <a:pt x="12382" y="505117"/>
                  </a:lnTo>
                  <a:lnTo>
                    <a:pt x="12890" y="506387"/>
                  </a:lnTo>
                  <a:lnTo>
                    <a:pt x="12890" y="493687"/>
                  </a:lnTo>
                  <a:lnTo>
                    <a:pt x="11963" y="493687"/>
                  </a:lnTo>
                  <a:lnTo>
                    <a:pt x="11607" y="492417"/>
                  </a:lnTo>
                  <a:lnTo>
                    <a:pt x="10731" y="493687"/>
                  </a:lnTo>
                  <a:lnTo>
                    <a:pt x="10668" y="492417"/>
                  </a:lnTo>
                  <a:lnTo>
                    <a:pt x="11176" y="492417"/>
                  </a:lnTo>
                  <a:lnTo>
                    <a:pt x="10947" y="491147"/>
                  </a:lnTo>
                  <a:lnTo>
                    <a:pt x="11874" y="491147"/>
                  </a:lnTo>
                  <a:lnTo>
                    <a:pt x="12611" y="492417"/>
                  </a:lnTo>
                  <a:lnTo>
                    <a:pt x="12979" y="493687"/>
                  </a:lnTo>
                  <a:lnTo>
                    <a:pt x="12979" y="490118"/>
                  </a:lnTo>
                  <a:lnTo>
                    <a:pt x="12725" y="489877"/>
                  </a:lnTo>
                  <a:lnTo>
                    <a:pt x="12484" y="488607"/>
                  </a:lnTo>
                  <a:lnTo>
                    <a:pt x="13360" y="488607"/>
                  </a:lnTo>
                  <a:lnTo>
                    <a:pt x="14960" y="487337"/>
                  </a:lnTo>
                  <a:lnTo>
                    <a:pt x="15989" y="489877"/>
                  </a:lnTo>
                  <a:lnTo>
                    <a:pt x="15989" y="481926"/>
                  </a:lnTo>
                  <a:lnTo>
                    <a:pt x="15138" y="482257"/>
                  </a:lnTo>
                  <a:lnTo>
                    <a:pt x="13855" y="479717"/>
                  </a:lnTo>
                  <a:lnTo>
                    <a:pt x="17221" y="479717"/>
                  </a:lnTo>
                  <a:lnTo>
                    <a:pt x="19189" y="478447"/>
                  </a:lnTo>
                  <a:lnTo>
                    <a:pt x="19710" y="475907"/>
                  </a:lnTo>
                  <a:lnTo>
                    <a:pt x="21615" y="477177"/>
                  </a:lnTo>
                  <a:lnTo>
                    <a:pt x="22974" y="479717"/>
                  </a:lnTo>
                  <a:lnTo>
                    <a:pt x="22974" y="451446"/>
                  </a:lnTo>
                  <a:lnTo>
                    <a:pt x="20866" y="450507"/>
                  </a:lnTo>
                  <a:lnTo>
                    <a:pt x="19494" y="450507"/>
                  </a:lnTo>
                  <a:lnTo>
                    <a:pt x="19494" y="464477"/>
                  </a:lnTo>
                  <a:lnTo>
                    <a:pt x="18161" y="464477"/>
                  </a:lnTo>
                  <a:lnTo>
                    <a:pt x="17691" y="463207"/>
                  </a:lnTo>
                  <a:lnTo>
                    <a:pt x="19037" y="461937"/>
                  </a:lnTo>
                  <a:lnTo>
                    <a:pt x="19494" y="464477"/>
                  </a:lnTo>
                  <a:lnTo>
                    <a:pt x="19494" y="450507"/>
                  </a:lnTo>
                  <a:lnTo>
                    <a:pt x="19088" y="447967"/>
                  </a:lnTo>
                  <a:lnTo>
                    <a:pt x="21983" y="449237"/>
                  </a:lnTo>
                  <a:lnTo>
                    <a:pt x="23431" y="449237"/>
                  </a:lnTo>
                  <a:lnTo>
                    <a:pt x="23749" y="451777"/>
                  </a:lnTo>
                  <a:lnTo>
                    <a:pt x="23749" y="375081"/>
                  </a:lnTo>
                  <a:lnTo>
                    <a:pt x="18567" y="385140"/>
                  </a:lnTo>
                  <a:lnTo>
                    <a:pt x="18567" y="459397"/>
                  </a:lnTo>
                  <a:lnTo>
                    <a:pt x="16433" y="460667"/>
                  </a:lnTo>
                  <a:lnTo>
                    <a:pt x="16281" y="459943"/>
                  </a:lnTo>
                  <a:lnTo>
                    <a:pt x="16281" y="464477"/>
                  </a:lnTo>
                  <a:lnTo>
                    <a:pt x="12839" y="465289"/>
                  </a:lnTo>
                  <a:lnTo>
                    <a:pt x="12839" y="467017"/>
                  </a:lnTo>
                  <a:lnTo>
                    <a:pt x="12331" y="467017"/>
                  </a:lnTo>
                  <a:lnTo>
                    <a:pt x="12573" y="468287"/>
                  </a:lnTo>
                  <a:lnTo>
                    <a:pt x="12496" y="480987"/>
                  </a:lnTo>
                  <a:lnTo>
                    <a:pt x="11620" y="482257"/>
                  </a:lnTo>
                  <a:lnTo>
                    <a:pt x="11772" y="483527"/>
                  </a:lnTo>
                  <a:lnTo>
                    <a:pt x="10541" y="483527"/>
                  </a:lnTo>
                  <a:lnTo>
                    <a:pt x="10541" y="501307"/>
                  </a:lnTo>
                  <a:lnTo>
                    <a:pt x="7505" y="502577"/>
                  </a:lnTo>
                  <a:lnTo>
                    <a:pt x="7416" y="501307"/>
                  </a:lnTo>
                  <a:lnTo>
                    <a:pt x="7378" y="500037"/>
                  </a:lnTo>
                  <a:lnTo>
                    <a:pt x="9017" y="500037"/>
                  </a:lnTo>
                  <a:lnTo>
                    <a:pt x="10541" y="501307"/>
                  </a:lnTo>
                  <a:lnTo>
                    <a:pt x="10541" y="483527"/>
                  </a:lnTo>
                  <a:lnTo>
                    <a:pt x="8813" y="483527"/>
                  </a:lnTo>
                  <a:lnTo>
                    <a:pt x="10045" y="478447"/>
                  </a:lnTo>
                  <a:lnTo>
                    <a:pt x="12433" y="480987"/>
                  </a:lnTo>
                  <a:lnTo>
                    <a:pt x="12496" y="468287"/>
                  </a:lnTo>
                  <a:lnTo>
                    <a:pt x="11976" y="468287"/>
                  </a:lnTo>
                  <a:lnTo>
                    <a:pt x="11658" y="467017"/>
                  </a:lnTo>
                  <a:lnTo>
                    <a:pt x="11430" y="467017"/>
                  </a:lnTo>
                  <a:lnTo>
                    <a:pt x="11201" y="465747"/>
                  </a:lnTo>
                  <a:lnTo>
                    <a:pt x="11798" y="465747"/>
                  </a:lnTo>
                  <a:lnTo>
                    <a:pt x="12103" y="467017"/>
                  </a:lnTo>
                  <a:lnTo>
                    <a:pt x="12776" y="465747"/>
                  </a:lnTo>
                  <a:lnTo>
                    <a:pt x="12839" y="467017"/>
                  </a:lnTo>
                  <a:lnTo>
                    <a:pt x="12839" y="465289"/>
                  </a:lnTo>
                  <a:lnTo>
                    <a:pt x="10871" y="465747"/>
                  </a:lnTo>
                  <a:lnTo>
                    <a:pt x="11188" y="463207"/>
                  </a:lnTo>
                  <a:lnTo>
                    <a:pt x="14554" y="461937"/>
                  </a:lnTo>
                  <a:lnTo>
                    <a:pt x="16281" y="464477"/>
                  </a:lnTo>
                  <a:lnTo>
                    <a:pt x="16281" y="459943"/>
                  </a:lnTo>
                  <a:lnTo>
                    <a:pt x="15900" y="458127"/>
                  </a:lnTo>
                  <a:lnTo>
                    <a:pt x="16535" y="456857"/>
                  </a:lnTo>
                  <a:lnTo>
                    <a:pt x="17462" y="456857"/>
                  </a:lnTo>
                  <a:lnTo>
                    <a:pt x="18211" y="458127"/>
                  </a:lnTo>
                  <a:lnTo>
                    <a:pt x="18567" y="459397"/>
                  </a:lnTo>
                  <a:lnTo>
                    <a:pt x="18567" y="385140"/>
                  </a:lnTo>
                  <a:lnTo>
                    <a:pt x="11709" y="398437"/>
                  </a:lnTo>
                  <a:lnTo>
                    <a:pt x="15417" y="407327"/>
                  </a:lnTo>
                  <a:lnTo>
                    <a:pt x="4064" y="429653"/>
                  </a:lnTo>
                  <a:lnTo>
                    <a:pt x="4064" y="442887"/>
                  </a:lnTo>
                  <a:lnTo>
                    <a:pt x="2717" y="442887"/>
                  </a:lnTo>
                  <a:lnTo>
                    <a:pt x="2260" y="441617"/>
                  </a:lnTo>
                  <a:lnTo>
                    <a:pt x="3606" y="441617"/>
                  </a:lnTo>
                  <a:lnTo>
                    <a:pt x="4064" y="442887"/>
                  </a:lnTo>
                  <a:lnTo>
                    <a:pt x="4064" y="429653"/>
                  </a:lnTo>
                  <a:lnTo>
                    <a:pt x="12" y="437616"/>
                  </a:lnTo>
                  <a:lnTo>
                    <a:pt x="0" y="439077"/>
                  </a:lnTo>
                  <a:lnTo>
                    <a:pt x="4546" y="506387"/>
                  </a:lnTo>
                  <a:lnTo>
                    <a:pt x="5003" y="505117"/>
                  </a:lnTo>
                  <a:lnTo>
                    <a:pt x="6781" y="505117"/>
                  </a:lnTo>
                  <a:lnTo>
                    <a:pt x="7099" y="507657"/>
                  </a:lnTo>
                  <a:lnTo>
                    <a:pt x="4635" y="507657"/>
                  </a:lnTo>
                  <a:lnTo>
                    <a:pt x="15062" y="662597"/>
                  </a:lnTo>
                  <a:lnTo>
                    <a:pt x="19100" y="677837"/>
                  </a:lnTo>
                  <a:lnTo>
                    <a:pt x="28206" y="690537"/>
                  </a:lnTo>
                  <a:lnTo>
                    <a:pt x="41084" y="698157"/>
                  </a:lnTo>
                  <a:lnTo>
                    <a:pt x="56527" y="700697"/>
                  </a:lnTo>
                  <a:lnTo>
                    <a:pt x="59448" y="700697"/>
                  </a:lnTo>
                  <a:lnTo>
                    <a:pt x="88760" y="685457"/>
                  </a:lnTo>
                  <a:lnTo>
                    <a:pt x="92722" y="680377"/>
                  </a:lnTo>
                  <a:lnTo>
                    <a:pt x="93713" y="679107"/>
                  </a:lnTo>
                  <a:lnTo>
                    <a:pt x="92989" y="679107"/>
                  </a:lnTo>
                  <a:lnTo>
                    <a:pt x="92913" y="677837"/>
                  </a:lnTo>
                  <a:lnTo>
                    <a:pt x="92087" y="677837"/>
                  </a:lnTo>
                  <a:lnTo>
                    <a:pt x="91617" y="676567"/>
                  </a:lnTo>
                  <a:lnTo>
                    <a:pt x="92062" y="676567"/>
                  </a:lnTo>
                  <a:lnTo>
                    <a:pt x="93408" y="675297"/>
                  </a:lnTo>
                  <a:lnTo>
                    <a:pt x="93484" y="676567"/>
                  </a:lnTo>
                  <a:lnTo>
                    <a:pt x="94576" y="676567"/>
                  </a:lnTo>
                  <a:lnTo>
                    <a:pt x="95275" y="675297"/>
                  </a:lnTo>
                  <a:lnTo>
                    <a:pt x="97358" y="671487"/>
                  </a:lnTo>
                  <a:lnTo>
                    <a:pt x="97815" y="668947"/>
                  </a:lnTo>
                  <a:lnTo>
                    <a:pt x="98717" y="663867"/>
                  </a:lnTo>
                  <a:lnTo>
                    <a:pt x="98082" y="654977"/>
                  </a:lnTo>
                  <a:lnTo>
                    <a:pt x="97205" y="654977"/>
                  </a:lnTo>
                  <a:lnTo>
                    <a:pt x="96507" y="653707"/>
                  </a:lnTo>
                  <a:lnTo>
                    <a:pt x="96164" y="652437"/>
                  </a:lnTo>
                  <a:lnTo>
                    <a:pt x="97002" y="652437"/>
                  </a:lnTo>
                  <a:lnTo>
                    <a:pt x="97675" y="653707"/>
                  </a:lnTo>
                  <a:lnTo>
                    <a:pt x="98069" y="653707"/>
                  </a:lnTo>
                  <a:lnTo>
                    <a:pt x="97967" y="652437"/>
                  </a:lnTo>
                  <a:lnTo>
                    <a:pt x="97878" y="651167"/>
                  </a:lnTo>
                  <a:lnTo>
                    <a:pt x="97790" y="649897"/>
                  </a:lnTo>
                  <a:lnTo>
                    <a:pt x="97688" y="648627"/>
                  </a:lnTo>
                  <a:lnTo>
                    <a:pt x="95364" y="649897"/>
                  </a:lnTo>
                  <a:lnTo>
                    <a:pt x="93281" y="646087"/>
                  </a:lnTo>
                  <a:lnTo>
                    <a:pt x="94081" y="644817"/>
                  </a:lnTo>
                  <a:lnTo>
                    <a:pt x="96075" y="644817"/>
                  </a:lnTo>
                  <a:lnTo>
                    <a:pt x="96431" y="647357"/>
                  </a:lnTo>
                  <a:lnTo>
                    <a:pt x="97688" y="648627"/>
                  </a:lnTo>
                  <a:lnTo>
                    <a:pt x="97485" y="646087"/>
                  </a:lnTo>
                  <a:lnTo>
                    <a:pt x="96888" y="644817"/>
                  </a:lnTo>
                  <a:lnTo>
                    <a:pt x="96431" y="644817"/>
                  </a:lnTo>
                  <a:lnTo>
                    <a:pt x="96100" y="643547"/>
                  </a:lnTo>
                  <a:lnTo>
                    <a:pt x="97307" y="643547"/>
                  </a:lnTo>
                  <a:lnTo>
                    <a:pt x="97142" y="641007"/>
                  </a:lnTo>
                  <a:lnTo>
                    <a:pt x="96875" y="637197"/>
                  </a:lnTo>
                  <a:lnTo>
                    <a:pt x="96545" y="632117"/>
                  </a:lnTo>
                  <a:lnTo>
                    <a:pt x="96202" y="627037"/>
                  </a:lnTo>
                  <a:lnTo>
                    <a:pt x="96024" y="624497"/>
                  </a:lnTo>
                  <a:lnTo>
                    <a:pt x="95859" y="621957"/>
                  </a:lnTo>
                  <a:lnTo>
                    <a:pt x="95770" y="620687"/>
                  </a:lnTo>
                  <a:lnTo>
                    <a:pt x="95605" y="618147"/>
                  </a:lnTo>
                  <a:lnTo>
                    <a:pt x="95173" y="611797"/>
                  </a:lnTo>
                  <a:lnTo>
                    <a:pt x="94665" y="604177"/>
                  </a:lnTo>
                  <a:lnTo>
                    <a:pt x="94399" y="600367"/>
                  </a:lnTo>
                  <a:lnTo>
                    <a:pt x="93891" y="592747"/>
                  </a:lnTo>
                  <a:lnTo>
                    <a:pt x="93611" y="588619"/>
                  </a:lnTo>
                  <a:lnTo>
                    <a:pt x="93611" y="591477"/>
                  </a:lnTo>
                  <a:lnTo>
                    <a:pt x="92710" y="591680"/>
                  </a:lnTo>
                  <a:lnTo>
                    <a:pt x="92710" y="671487"/>
                  </a:lnTo>
                  <a:lnTo>
                    <a:pt x="89052" y="671487"/>
                  </a:lnTo>
                  <a:lnTo>
                    <a:pt x="88430" y="670217"/>
                  </a:lnTo>
                  <a:lnTo>
                    <a:pt x="90195" y="670217"/>
                  </a:lnTo>
                  <a:lnTo>
                    <a:pt x="92075" y="668947"/>
                  </a:lnTo>
                  <a:lnTo>
                    <a:pt x="92710" y="671487"/>
                  </a:lnTo>
                  <a:lnTo>
                    <a:pt x="92710" y="591680"/>
                  </a:lnTo>
                  <a:lnTo>
                    <a:pt x="92075" y="591820"/>
                  </a:lnTo>
                  <a:lnTo>
                    <a:pt x="92075" y="639737"/>
                  </a:lnTo>
                  <a:lnTo>
                    <a:pt x="91363" y="641007"/>
                  </a:lnTo>
                  <a:lnTo>
                    <a:pt x="89115" y="641007"/>
                  </a:lnTo>
                  <a:lnTo>
                    <a:pt x="88417" y="639737"/>
                  </a:lnTo>
                  <a:lnTo>
                    <a:pt x="89014" y="638467"/>
                  </a:lnTo>
                  <a:lnTo>
                    <a:pt x="89928" y="637197"/>
                  </a:lnTo>
                  <a:lnTo>
                    <a:pt x="91554" y="637197"/>
                  </a:lnTo>
                  <a:lnTo>
                    <a:pt x="92075" y="639737"/>
                  </a:lnTo>
                  <a:lnTo>
                    <a:pt x="92075" y="591820"/>
                  </a:lnTo>
                  <a:lnTo>
                    <a:pt x="92062" y="613067"/>
                  </a:lnTo>
                  <a:lnTo>
                    <a:pt x="91351" y="616877"/>
                  </a:lnTo>
                  <a:lnTo>
                    <a:pt x="88938" y="618147"/>
                  </a:lnTo>
                  <a:lnTo>
                    <a:pt x="87401" y="617385"/>
                  </a:lnTo>
                  <a:lnTo>
                    <a:pt x="87401" y="653707"/>
                  </a:lnTo>
                  <a:lnTo>
                    <a:pt x="86487" y="654316"/>
                  </a:lnTo>
                  <a:lnTo>
                    <a:pt x="86487" y="681647"/>
                  </a:lnTo>
                  <a:lnTo>
                    <a:pt x="84797" y="681647"/>
                  </a:lnTo>
                  <a:lnTo>
                    <a:pt x="81661" y="685457"/>
                  </a:lnTo>
                  <a:lnTo>
                    <a:pt x="81330" y="681647"/>
                  </a:lnTo>
                  <a:lnTo>
                    <a:pt x="82105" y="680377"/>
                  </a:lnTo>
                  <a:lnTo>
                    <a:pt x="85750" y="680377"/>
                  </a:lnTo>
                  <a:lnTo>
                    <a:pt x="86487" y="681647"/>
                  </a:lnTo>
                  <a:lnTo>
                    <a:pt x="86487" y="654316"/>
                  </a:lnTo>
                  <a:lnTo>
                    <a:pt x="85458" y="654977"/>
                  </a:lnTo>
                  <a:lnTo>
                    <a:pt x="84963" y="653707"/>
                  </a:lnTo>
                  <a:lnTo>
                    <a:pt x="83591" y="653707"/>
                  </a:lnTo>
                  <a:lnTo>
                    <a:pt x="83413" y="652437"/>
                  </a:lnTo>
                  <a:lnTo>
                    <a:pt x="85509" y="652437"/>
                  </a:lnTo>
                  <a:lnTo>
                    <a:pt x="85140" y="651167"/>
                  </a:lnTo>
                  <a:lnTo>
                    <a:pt x="86385" y="651167"/>
                  </a:lnTo>
                  <a:lnTo>
                    <a:pt x="87071" y="652437"/>
                  </a:lnTo>
                  <a:lnTo>
                    <a:pt x="87401" y="653707"/>
                  </a:lnTo>
                  <a:lnTo>
                    <a:pt x="87401" y="617385"/>
                  </a:lnTo>
                  <a:lnTo>
                    <a:pt x="86398" y="616877"/>
                  </a:lnTo>
                  <a:lnTo>
                    <a:pt x="88417" y="615607"/>
                  </a:lnTo>
                  <a:lnTo>
                    <a:pt x="88557" y="614337"/>
                  </a:lnTo>
                  <a:lnTo>
                    <a:pt x="88684" y="613067"/>
                  </a:lnTo>
                  <a:lnTo>
                    <a:pt x="92062" y="613067"/>
                  </a:lnTo>
                  <a:lnTo>
                    <a:pt x="92062" y="591820"/>
                  </a:lnTo>
                  <a:lnTo>
                    <a:pt x="87845" y="592747"/>
                  </a:lnTo>
                  <a:lnTo>
                    <a:pt x="87388" y="590207"/>
                  </a:lnTo>
                  <a:lnTo>
                    <a:pt x="87909" y="588937"/>
                  </a:lnTo>
                  <a:lnTo>
                    <a:pt x="89496" y="588937"/>
                  </a:lnTo>
                  <a:lnTo>
                    <a:pt x="91186" y="587667"/>
                  </a:lnTo>
                  <a:lnTo>
                    <a:pt x="93611" y="591477"/>
                  </a:lnTo>
                  <a:lnTo>
                    <a:pt x="93611" y="588619"/>
                  </a:lnTo>
                  <a:lnTo>
                    <a:pt x="93548" y="587667"/>
                  </a:lnTo>
                  <a:lnTo>
                    <a:pt x="93383" y="585127"/>
                  </a:lnTo>
                  <a:lnTo>
                    <a:pt x="93040" y="580047"/>
                  </a:lnTo>
                  <a:lnTo>
                    <a:pt x="92862" y="577507"/>
                  </a:lnTo>
                  <a:lnTo>
                    <a:pt x="92697" y="574967"/>
                  </a:lnTo>
                  <a:lnTo>
                    <a:pt x="91922" y="563537"/>
                  </a:lnTo>
                  <a:lnTo>
                    <a:pt x="91414" y="555917"/>
                  </a:lnTo>
                  <a:lnTo>
                    <a:pt x="91325" y="554647"/>
                  </a:lnTo>
                  <a:lnTo>
                    <a:pt x="90906" y="548297"/>
                  </a:lnTo>
                  <a:lnTo>
                    <a:pt x="90639" y="544487"/>
                  </a:lnTo>
                  <a:lnTo>
                    <a:pt x="90131" y="536867"/>
                  </a:lnTo>
                  <a:lnTo>
                    <a:pt x="89877" y="533057"/>
                  </a:lnTo>
                  <a:lnTo>
                    <a:pt x="89789" y="531787"/>
                  </a:lnTo>
                  <a:lnTo>
                    <a:pt x="89623" y="529247"/>
                  </a:lnTo>
                  <a:lnTo>
                    <a:pt x="89192" y="522897"/>
                  </a:lnTo>
                  <a:lnTo>
                    <a:pt x="88938" y="519087"/>
                  </a:lnTo>
                  <a:lnTo>
                    <a:pt x="88595" y="514007"/>
                  </a:lnTo>
                  <a:lnTo>
                    <a:pt x="88417" y="511467"/>
                  </a:lnTo>
                  <a:lnTo>
                    <a:pt x="87477" y="497497"/>
                  </a:lnTo>
                  <a:lnTo>
                    <a:pt x="87223" y="493687"/>
                  </a:lnTo>
                  <a:lnTo>
                    <a:pt x="86804" y="487337"/>
                  </a:lnTo>
                  <a:lnTo>
                    <a:pt x="86715" y="486067"/>
                  </a:lnTo>
                  <a:lnTo>
                    <a:pt x="86626" y="484797"/>
                  </a:lnTo>
                  <a:lnTo>
                    <a:pt x="86194" y="478447"/>
                  </a:lnTo>
                  <a:lnTo>
                    <a:pt x="86029" y="475907"/>
                  </a:lnTo>
                  <a:lnTo>
                    <a:pt x="85521" y="468287"/>
                  </a:lnTo>
                  <a:lnTo>
                    <a:pt x="85255" y="464477"/>
                  </a:lnTo>
                  <a:lnTo>
                    <a:pt x="84924" y="459397"/>
                  </a:lnTo>
                  <a:lnTo>
                    <a:pt x="84747" y="456857"/>
                  </a:lnTo>
                  <a:lnTo>
                    <a:pt x="84658" y="455587"/>
                  </a:lnTo>
                  <a:lnTo>
                    <a:pt x="85305" y="454317"/>
                  </a:lnTo>
                  <a:lnTo>
                    <a:pt x="87261" y="450507"/>
                  </a:lnTo>
                  <a:lnTo>
                    <a:pt x="88557" y="447967"/>
                  </a:lnTo>
                  <a:lnTo>
                    <a:pt x="91147" y="442887"/>
                  </a:lnTo>
                  <a:lnTo>
                    <a:pt x="91795" y="441617"/>
                  </a:lnTo>
                  <a:lnTo>
                    <a:pt x="99580" y="426377"/>
                  </a:lnTo>
                  <a:lnTo>
                    <a:pt x="101523" y="422567"/>
                  </a:lnTo>
                  <a:lnTo>
                    <a:pt x="104775" y="416217"/>
                  </a:lnTo>
                  <a:lnTo>
                    <a:pt x="105168" y="422567"/>
                  </a:lnTo>
                  <a:lnTo>
                    <a:pt x="105905" y="422567"/>
                  </a:lnTo>
                  <a:lnTo>
                    <a:pt x="106807" y="423837"/>
                  </a:lnTo>
                  <a:lnTo>
                    <a:pt x="105918" y="423837"/>
                  </a:lnTo>
                  <a:lnTo>
                    <a:pt x="105295" y="425107"/>
                  </a:lnTo>
                  <a:lnTo>
                    <a:pt x="106603" y="445427"/>
                  </a:lnTo>
                  <a:lnTo>
                    <a:pt x="106908" y="445427"/>
                  </a:lnTo>
                  <a:lnTo>
                    <a:pt x="106743" y="444157"/>
                  </a:lnTo>
                  <a:lnTo>
                    <a:pt x="107670" y="444157"/>
                  </a:lnTo>
                  <a:lnTo>
                    <a:pt x="108419" y="445427"/>
                  </a:lnTo>
                  <a:lnTo>
                    <a:pt x="108788" y="446697"/>
                  </a:lnTo>
                  <a:lnTo>
                    <a:pt x="107810" y="446697"/>
                  </a:lnTo>
                  <a:lnTo>
                    <a:pt x="107429" y="445427"/>
                  </a:lnTo>
                  <a:lnTo>
                    <a:pt x="106629" y="446697"/>
                  </a:lnTo>
                  <a:lnTo>
                    <a:pt x="107442" y="459397"/>
                  </a:lnTo>
                  <a:lnTo>
                    <a:pt x="108153" y="459397"/>
                  </a:lnTo>
                  <a:lnTo>
                    <a:pt x="107937" y="460667"/>
                  </a:lnTo>
                  <a:lnTo>
                    <a:pt x="107543" y="460667"/>
                  </a:lnTo>
                  <a:lnTo>
                    <a:pt x="108318" y="473367"/>
                  </a:lnTo>
                  <a:lnTo>
                    <a:pt x="109994" y="473367"/>
                  </a:lnTo>
                  <a:lnTo>
                    <a:pt x="110337" y="474637"/>
                  </a:lnTo>
                  <a:lnTo>
                    <a:pt x="108432" y="474637"/>
                  </a:lnTo>
                  <a:lnTo>
                    <a:pt x="110197" y="502577"/>
                  </a:lnTo>
                  <a:lnTo>
                    <a:pt x="111417" y="503847"/>
                  </a:lnTo>
                  <a:lnTo>
                    <a:pt x="112306" y="503847"/>
                  </a:lnTo>
                  <a:lnTo>
                    <a:pt x="112356" y="505117"/>
                  </a:lnTo>
                  <a:lnTo>
                    <a:pt x="136918" y="525437"/>
                  </a:lnTo>
                  <a:lnTo>
                    <a:pt x="137477" y="525437"/>
                  </a:lnTo>
                  <a:lnTo>
                    <a:pt x="137896" y="524167"/>
                  </a:lnTo>
                  <a:lnTo>
                    <a:pt x="138049" y="525437"/>
                  </a:lnTo>
                  <a:lnTo>
                    <a:pt x="138036" y="526707"/>
                  </a:lnTo>
                  <a:lnTo>
                    <a:pt x="144691" y="531787"/>
                  </a:lnTo>
                  <a:lnTo>
                    <a:pt x="145592" y="531787"/>
                  </a:lnTo>
                  <a:lnTo>
                    <a:pt x="173799" y="555218"/>
                  </a:lnTo>
                  <a:lnTo>
                    <a:pt x="172910" y="550837"/>
                  </a:lnTo>
                  <a:lnTo>
                    <a:pt x="173507" y="549567"/>
                  </a:lnTo>
                  <a:lnTo>
                    <a:pt x="175450" y="547027"/>
                  </a:lnTo>
                  <a:lnTo>
                    <a:pt x="177380" y="548297"/>
                  </a:lnTo>
                  <a:lnTo>
                    <a:pt x="179362" y="550837"/>
                  </a:lnTo>
                  <a:lnTo>
                    <a:pt x="178968" y="550837"/>
                  </a:lnTo>
                  <a:lnTo>
                    <a:pt x="180340" y="552107"/>
                  </a:lnTo>
                  <a:lnTo>
                    <a:pt x="181368" y="555879"/>
                  </a:lnTo>
                  <a:lnTo>
                    <a:pt x="178193" y="554647"/>
                  </a:lnTo>
                  <a:lnTo>
                    <a:pt x="174459" y="555764"/>
                  </a:lnTo>
                  <a:lnTo>
                    <a:pt x="238887" y="609257"/>
                  </a:lnTo>
                  <a:lnTo>
                    <a:pt x="245440" y="611797"/>
                  </a:lnTo>
                  <a:lnTo>
                    <a:pt x="252298" y="614337"/>
                  </a:lnTo>
                  <a:lnTo>
                    <a:pt x="266166" y="614337"/>
                  </a:lnTo>
                  <a:lnTo>
                    <a:pt x="272973" y="613067"/>
                  </a:lnTo>
                  <a:lnTo>
                    <a:pt x="279120" y="609257"/>
                  </a:lnTo>
                  <a:lnTo>
                    <a:pt x="278041" y="609257"/>
                  </a:lnTo>
                  <a:lnTo>
                    <a:pt x="277571" y="607987"/>
                  </a:lnTo>
                  <a:lnTo>
                    <a:pt x="278917" y="607987"/>
                  </a:lnTo>
                  <a:lnTo>
                    <a:pt x="279361" y="609257"/>
                  </a:lnTo>
                  <a:lnTo>
                    <a:pt x="281609" y="607987"/>
                  </a:lnTo>
                  <a:lnTo>
                    <a:pt x="283870" y="606717"/>
                  </a:lnTo>
                  <a:lnTo>
                    <a:pt x="288010" y="602907"/>
                  </a:lnTo>
                  <a:lnTo>
                    <a:pt x="289166" y="601637"/>
                  </a:lnTo>
                  <a:lnTo>
                    <a:pt x="291477" y="599097"/>
                  </a:lnTo>
                  <a:lnTo>
                    <a:pt x="296468" y="590207"/>
                  </a:lnTo>
                  <a:lnTo>
                    <a:pt x="299326" y="585127"/>
                  </a:lnTo>
                  <a:lnTo>
                    <a:pt x="299808" y="580047"/>
                  </a:lnTo>
                  <a:lnTo>
                    <a:pt x="300062" y="577507"/>
                  </a:lnTo>
                  <a:lnTo>
                    <a:pt x="300177" y="576237"/>
                  </a:lnTo>
                  <a:lnTo>
                    <a:pt x="300304" y="574967"/>
                  </a:lnTo>
                  <a:lnTo>
                    <a:pt x="300672" y="571157"/>
                  </a:lnTo>
                  <a:lnTo>
                    <a:pt x="300913" y="568617"/>
                  </a:lnTo>
                  <a:close/>
                </a:path>
                <a:path w="1490345" h="703579">
                  <a:moveTo>
                    <a:pt x="429387" y="275742"/>
                  </a:moveTo>
                  <a:lnTo>
                    <a:pt x="428472" y="273761"/>
                  </a:lnTo>
                  <a:lnTo>
                    <a:pt x="428828" y="272427"/>
                  </a:lnTo>
                  <a:lnTo>
                    <a:pt x="424154" y="272415"/>
                  </a:lnTo>
                  <a:lnTo>
                    <a:pt x="423773" y="272630"/>
                  </a:lnTo>
                  <a:lnTo>
                    <a:pt x="423583" y="272745"/>
                  </a:lnTo>
                  <a:lnTo>
                    <a:pt x="424522" y="274256"/>
                  </a:lnTo>
                  <a:lnTo>
                    <a:pt x="426681" y="273291"/>
                  </a:lnTo>
                  <a:lnTo>
                    <a:pt x="426974" y="276085"/>
                  </a:lnTo>
                  <a:lnTo>
                    <a:pt x="429387" y="275742"/>
                  </a:lnTo>
                  <a:close/>
                </a:path>
                <a:path w="1490345" h="703579">
                  <a:moveTo>
                    <a:pt x="612457" y="281305"/>
                  </a:moveTo>
                  <a:lnTo>
                    <a:pt x="611378" y="281559"/>
                  </a:lnTo>
                  <a:lnTo>
                    <a:pt x="611454" y="281838"/>
                  </a:lnTo>
                  <a:lnTo>
                    <a:pt x="612457" y="281305"/>
                  </a:lnTo>
                  <a:close/>
                </a:path>
                <a:path w="1490345" h="703579">
                  <a:moveTo>
                    <a:pt x="614705" y="282003"/>
                  </a:moveTo>
                  <a:lnTo>
                    <a:pt x="614565" y="280809"/>
                  </a:lnTo>
                  <a:lnTo>
                    <a:pt x="614476" y="281940"/>
                  </a:lnTo>
                  <a:lnTo>
                    <a:pt x="614705" y="282003"/>
                  </a:lnTo>
                  <a:close/>
                </a:path>
                <a:path w="1490345" h="703579">
                  <a:moveTo>
                    <a:pt x="686841" y="299199"/>
                  </a:moveTo>
                  <a:lnTo>
                    <a:pt x="686460" y="299250"/>
                  </a:lnTo>
                  <a:lnTo>
                    <a:pt x="686765" y="299466"/>
                  </a:lnTo>
                  <a:lnTo>
                    <a:pt x="686841" y="299199"/>
                  </a:lnTo>
                  <a:close/>
                </a:path>
                <a:path w="1490345" h="703579">
                  <a:moveTo>
                    <a:pt x="697357" y="337820"/>
                  </a:moveTo>
                  <a:lnTo>
                    <a:pt x="697344" y="337667"/>
                  </a:lnTo>
                  <a:lnTo>
                    <a:pt x="697217" y="337743"/>
                  </a:lnTo>
                  <a:lnTo>
                    <a:pt x="697357" y="337820"/>
                  </a:lnTo>
                  <a:close/>
                </a:path>
                <a:path w="1490345" h="703579">
                  <a:moveTo>
                    <a:pt x="777621" y="297281"/>
                  </a:moveTo>
                  <a:lnTo>
                    <a:pt x="777481" y="297307"/>
                  </a:lnTo>
                  <a:lnTo>
                    <a:pt x="777621" y="297281"/>
                  </a:lnTo>
                  <a:close/>
                </a:path>
                <a:path w="1490345" h="703579">
                  <a:moveTo>
                    <a:pt x="840562" y="278384"/>
                  </a:moveTo>
                  <a:lnTo>
                    <a:pt x="840295" y="278066"/>
                  </a:lnTo>
                  <a:lnTo>
                    <a:pt x="839089" y="277876"/>
                  </a:lnTo>
                  <a:lnTo>
                    <a:pt x="839685" y="278714"/>
                  </a:lnTo>
                  <a:lnTo>
                    <a:pt x="840562" y="278384"/>
                  </a:lnTo>
                  <a:close/>
                </a:path>
                <a:path w="1490345" h="703579">
                  <a:moveTo>
                    <a:pt x="875982" y="273304"/>
                  </a:moveTo>
                  <a:lnTo>
                    <a:pt x="875804" y="273380"/>
                  </a:lnTo>
                  <a:lnTo>
                    <a:pt x="875982" y="273380"/>
                  </a:lnTo>
                  <a:close/>
                </a:path>
                <a:path w="1490345" h="703579">
                  <a:moveTo>
                    <a:pt x="894372" y="339001"/>
                  </a:moveTo>
                  <a:lnTo>
                    <a:pt x="894270" y="338709"/>
                  </a:lnTo>
                  <a:lnTo>
                    <a:pt x="893851" y="338861"/>
                  </a:lnTo>
                  <a:lnTo>
                    <a:pt x="894372" y="339001"/>
                  </a:lnTo>
                  <a:close/>
                </a:path>
                <a:path w="1490345" h="703579">
                  <a:moveTo>
                    <a:pt x="900277" y="283997"/>
                  </a:moveTo>
                  <a:lnTo>
                    <a:pt x="900226" y="283845"/>
                  </a:lnTo>
                  <a:lnTo>
                    <a:pt x="899960" y="284099"/>
                  </a:lnTo>
                  <a:lnTo>
                    <a:pt x="900277" y="283997"/>
                  </a:lnTo>
                  <a:close/>
                </a:path>
                <a:path w="1490345" h="703579">
                  <a:moveTo>
                    <a:pt x="992987" y="334784"/>
                  </a:moveTo>
                  <a:lnTo>
                    <a:pt x="992251" y="335026"/>
                  </a:lnTo>
                  <a:lnTo>
                    <a:pt x="992466" y="335788"/>
                  </a:lnTo>
                  <a:lnTo>
                    <a:pt x="992987" y="334784"/>
                  </a:lnTo>
                  <a:close/>
                </a:path>
                <a:path w="1490345" h="703579">
                  <a:moveTo>
                    <a:pt x="1163675" y="273939"/>
                  </a:moveTo>
                  <a:lnTo>
                    <a:pt x="1130350" y="273875"/>
                  </a:lnTo>
                  <a:lnTo>
                    <a:pt x="1130350" y="278130"/>
                  </a:lnTo>
                  <a:lnTo>
                    <a:pt x="1128331" y="278765"/>
                  </a:lnTo>
                  <a:lnTo>
                    <a:pt x="1127874" y="277368"/>
                  </a:lnTo>
                  <a:lnTo>
                    <a:pt x="1128280" y="277241"/>
                  </a:lnTo>
                  <a:lnTo>
                    <a:pt x="1129893" y="276733"/>
                  </a:lnTo>
                  <a:lnTo>
                    <a:pt x="1130350" y="278130"/>
                  </a:lnTo>
                  <a:lnTo>
                    <a:pt x="1130350" y="273875"/>
                  </a:lnTo>
                  <a:lnTo>
                    <a:pt x="1122032" y="273850"/>
                  </a:lnTo>
                  <a:lnTo>
                    <a:pt x="1122032" y="280924"/>
                  </a:lnTo>
                  <a:lnTo>
                    <a:pt x="1121930" y="284988"/>
                  </a:lnTo>
                  <a:lnTo>
                    <a:pt x="1121651" y="285496"/>
                  </a:lnTo>
                  <a:lnTo>
                    <a:pt x="1119378" y="285750"/>
                  </a:lnTo>
                  <a:lnTo>
                    <a:pt x="1119911" y="284607"/>
                  </a:lnTo>
                  <a:lnTo>
                    <a:pt x="1119974" y="284480"/>
                  </a:lnTo>
                  <a:lnTo>
                    <a:pt x="1120089" y="284226"/>
                  </a:lnTo>
                  <a:lnTo>
                    <a:pt x="1119974" y="283210"/>
                  </a:lnTo>
                  <a:lnTo>
                    <a:pt x="1119924" y="282956"/>
                  </a:lnTo>
                  <a:lnTo>
                    <a:pt x="1119822" y="282448"/>
                  </a:lnTo>
                  <a:lnTo>
                    <a:pt x="1122032" y="280924"/>
                  </a:lnTo>
                  <a:lnTo>
                    <a:pt x="1122032" y="273850"/>
                  </a:lnTo>
                  <a:lnTo>
                    <a:pt x="1109649" y="273824"/>
                  </a:lnTo>
                  <a:lnTo>
                    <a:pt x="1109649" y="287147"/>
                  </a:lnTo>
                  <a:lnTo>
                    <a:pt x="1108024" y="287655"/>
                  </a:lnTo>
                  <a:lnTo>
                    <a:pt x="1106843" y="288290"/>
                  </a:lnTo>
                  <a:lnTo>
                    <a:pt x="1106347" y="286766"/>
                  </a:lnTo>
                  <a:lnTo>
                    <a:pt x="1106462" y="286131"/>
                  </a:lnTo>
                  <a:lnTo>
                    <a:pt x="1107274" y="284607"/>
                  </a:lnTo>
                  <a:lnTo>
                    <a:pt x="1108837" y="285369"/>
                  </a:lnTo>
                  <a:lnTo>
                    <a:pt x="1109649" y="287147"/>
                  </a:lnTo>
                  <a:lnTo>
                    <a:pt x="1109649" y="273824"/>
                  </a:lnTo>
                  <a:lnTo>
                    <a:pt x="1104887" y="273812"/>
                  </a:lnTo>
                  <a:lnTo>
                    <a:pt x="1104874" y="274066"/>
                  </a:lnTo>
                  <a:lnTo>
                    <a:pt x="1104303" y="275336"/>
                  </a:lnTo>
                  <a:lnTo>
                    <a:pt x="1101483" y="276225"/>
                  </a:lnTo>
                  <a:lnTo>
                    <a:pt x="1101458" y="276098"/>
                  </a:lnTo>
                  <a:lnTo>
                    <a:pt x="1101293" y="274955"/>
                  </a:lnTo>
                  <a:lnTo>
                    <a:pt x="1101128" y="273812"/>
                  </a:lnTo>
                  <a:lnTo>
                    <a:pt x="1095984" y="273812"/>
                  </a:lnTo>
                  <a:lnTo>
                    <a:pt x="1095984" y="278511"/>
                  </a:lnTo>
                  <a:lnTo>
                    <a:pt x="1094638" y="279019"/>
                  </a:lnTo>
                  <a:lnTo>
                    <a:pt x="1094181" y="277622"/>
                  </a:lnTo>
                  <a:lnTo>
                    <a:pt x="1095527" y="277241"/>
                  </a:lnTo>
                  <a:lnTo>
                    <a:pt x="1095984" y="278511"/>
                  </a:lnTo>
                  <a:lnTo>
                    <a:pt x="1095984" y="273812"/>
                  </a:lnTo>
                  <a:lnTo>
                    <a:pt x="1083640" y="273786"/>
                  </a:lnTo>
                  <a:lnTo>
                    <a:pt x="1083640" y="284480"/>
                  </a:lnTo>
                  <a:lnTo>
                    <a:pt x="1081328" y="286321"/>
                  </a:lnTo>
                  <a:lnTo>
                    <a:pt x="1081328" y="295402"/>
                  </a:lnTo>
                  <a:lnTo>
                    <a:pt x="1080998" y="295656"/>
                  </a:lnTo>
                  <a:lnTo>
                    <a:pt x="1080871" y="295910"/>
                  </a:lnTo>
                  <a:lnTo>
                    <a:pt x="1081062" y="296418"/>
                  </a:lnTo>
                  <a:lnTo>
                    <a:pt x="1080477" y="296418"/>
                  </a:lnTo>
                  <a:lnTo>
                    <a:pt x="1080312" y="296164"/>
                  </a:lnTo>
                  <a:lnTo>
                    <a:pt x="1080160" y="295910"/>
                  </a:lnTo>
                  <a:lnTo>
                    <a:pt x="1079487" y="296164"/>
                  </a:lnTo>
                  <a:lnTo>
                    <a:pt x="1079423" y="295656"/>
                  </a:lnTo>
                  <a:lnTo>
                    <a:pt x="1079766" y="295402"/>
                  </a:lnTo>
                  <a:lnTo>
                    <a:pt x="1079703" y="294640"/>
                  </a:lnTo>
                  <a:lnTo>
                    <a:pt x="1080287" y="294513"/>
                  </a:lnTo>
                  <a:lnTo>
                    <a:pt x="1080604" y="295021"/>
                  </a:lnTo>
                  <a:lnTo>
                    <a:pt x="1081278" y="294767"/>
                  </a:lnTo>
                  <a:lnTo>
                    <a:pt x="1081328" y="295402"/>
                  </a:lnTo>
                  <a:lnTo>
                    <a:pt x="1081328" y="286321"/>
                  </a:lnTo>
                  <a:lnTo>
                    <a:pt x="1078052" y="288925"/>
                  </a:lnTo>
                  <a:lnTo>
                    <a:pt x="1078877" y="286512"/>
                  </a:lnTo>
                  <a:lnTo>
                    <a:pt x="1079411" y="284988"/>
                  </a:lnTo>
                  <a:lnTo>
                    <a:pt x="1083640" y="284480"/>
                  </a:lnTo>
                  <a:lnTo>
                    <a:pt x="1083640" y="273786"/>
                  </a:lnTo>
                  <a:lnTo>
                    <a:pt x="1080439" y="273773"/>
                  </a:lnTo>
                  <a:lnTo>
                    <a:pt x="1080439" y="281432"/>
                  </a:lnTo>
                  <a:lnTo>
                    <a:pt x="1080058" y="282448"/>
                  </a:lnTo>
                  <a:lnTo>
                    <a:pt x="1078725" y="282956"/>
                  </a:lnTo>
                  <a:lnTo>
                    <a:pt x="1078572" y="282702"/>
                  </a:lnTo>
                  <a:lnTo>
                    <a:pt x="1078153" y="281940"/>
                  </a:lnTo>
                  <a:lnTo>
                    <a:pt x="1078953" y="281559"/>
                  </a:lnTo>
                  <a:lnTo>
                    <a:pt x="1078699" y="280670"/>
                  </a:lnTo>
                  <a:lnTo>
                    <a:pt x="1080223" y="280543"/>
                  </a:lnTo>
                  <a:lnTo>
                    <a:pt x="1080312" y="280797"/>
                  </a:lnTo>
                  <a:lnTo>
                    <a:pt x="1080439" y="281432"/>
                  </a:lnTo>
                  <a:lnTo>
                    <a:pt x="1080439" y="273773"/>
                  </a:lnTo>
                  <a:lnTo>
                    <a:pt x="1067041" y="273748"/>
                  </a:lnTo>
                  <a:lnTo>
                    <a:pt x="1067041" y="277114"/>
                  </a:lnTo>
                  <a:lnTo>
                    <a:pt x="1066101" y="279019"/>
                  </a:lnTo>
                  <a:lnTo>
                    <a:pt x="1064107" y="279781"/>
                  </a:lnTo>
                  <a:lnTo>
                    <a:pt x="1062990" y="278892"/>
                  </a:lnTo>
                  <a:lnTo>
                    <a:pt x="1062024" y="278130"/>
                  </a:lnTo>
                  <a:lnTo>
                    <a:pt x="1062545" y="277114"/>
                  </a:lnTo>
                  <a:lnTo>
                    <a:pt x="1062939" y="276352"/>
                  </a:lnTo>
                  <a:lnTo>
                    <a:pt x="1064361" y="276733"/>
                  </a:lnTo>
                  <a:lnTo>
                    <a:pt x="1067041" y="277114"/>
                  </a:lnTo>
                  <a:lnTo>
                    <a:pt x="1067041" y="273748"/>
                  </a:lnTo>
                  <a:lnTo>
                    <a:pt x="1059319" y="273735"/>
                  </a:lnTo>
                  <a:lnTo>
                    <a:pt x="1059319" y="281051"/>
                  </a:lnTo>
                  <a:lnTo>
                    <a:pt x="1058938" y="282194"/>
                  </a:lnTo>
                  <a:lnTo>
                    <a:pt x="1057821" y="282625"/>
                  </a:lnTo>
                  <a:lnTo>
                    <a:pt x="1057821" y="283337"/>
                  </a:lnTo>
                  <a:lnTo>
                    <a:pt x="1057757" y="284607"/>
                  </a:lnTo>
                  <a:lnTo>
                    <a:pt x="1057529" y="285115"/>
                  </a:lnTo>
                  <a:lnTo>
                    <a:pt x="1057402" y="286512"/>
                  </a:lnTo>
                  <a:lnTo>
                    <a:pt x="1056436" y="286512"/>
                  </a:lnTo>
                  <a:lnTo>
                    <a:pt x="1056081" y="285877"/>
                  </a:lnTo>
                  <a:lnTo>
                    <a:pt x="1056005" y="285750"/>
                  </a:lnTo>
                  <a:lnTo>
                    <a:pt x="1055941" y="285623"/>
                  </a:lnTo>
                  <a:lnTo>
                    <a:pt x="1054925" y="285750"/>
                  </a:lnTo>
                  <a:lnTo>
                    <a:pt x="1054938" y="284607"/>
                  </a:lnTo>
                  <a:lnTo>
                    <a:pt x="1055014" y="284099"/>
                  </a:lnTo>
                  <a:lnTo>
                    <a:pt x="1056005" y="282321"/>
                  </a:lnTo>
                  <a:lnTo>
                    <a:pt x="1057821" y="283337"/>
                  </a:lnTo>
                  <a:lnTo>
                    <a:pt x="1057821" y="282625"/>
                  </a:lnTo>
                  <a:lnTo>
                    <a:pt x="1057592" y="282702"/>
                  </a:lnTo>
                  <a:lnTo>
                    <a:pt x="1057389" y="282321"/>
                  </a:lnTo>
                  <a:lnTo>
                    <a:pt x="1057033" y="281686"/>
                  </a:lnTo>
                  <a:lnTo>
                    <a:pt x="1057833" y="281305"/>
                  </a:lnTo>
                  <a:lnTo>
                    <a:pt x="1057732" y="280924"/>
                  </a:lnTo>
                  <a:lnTo>
                    <a:pt x="1057579" y="280416"/>
                  </a:lnTo>
                  <a:lnTo>
                    <a:pt x="1059103" y="280289"/>
                  </a:lnTo>
                  <a:lnTo>
                    <a:pt x="1059205" y="280543"/>
                  </a:lnTo>
                  <a:lnTo>
                    <a:pt x="1059319" y="281051"/>
                  </a:lnTo>
                  <a:lnTo>
                    <a:pt x="1059319" y="273735"/>
                  </a:lnTo>
                  <a:lnTo>
                    <a:pt x="1040993" y="273685"/>
                  </a:lnTo>
                  <a:lnTo>
                    <a:pt x="1041133" y="274066"/>
                  </a:lnTo>
                  <a:lnTo>
                    <a:pt x="1039698" y="274955"/>
                  </a:lnTo>
                  <a:lnTo>
                    <a:pt x="1038999" y="274447"/>
                  </a:lnTo>
                  <a:lnTo>
                    <a:pt x="1038898" y="273812"/>
                  </a:lnTo>
                  <a:lnTo>
                    <a:pt x="1038885" y="273685"/>
                  </a:lnTo>
                  <a:lnTo>
                    <a:pt x="1027214" y="273659"/>
                  </a:lnTo>
                  <a:lnTo>
                    <a:pt x="1027214" y="281940"/>
                  </a:lnTo>
                  <a:lnTo>
                    <a:pt x="1026375" y="283591"/>
                  </a:lnTo>
                  <a:lnTo>
                    <a:pt x="1024394" y="284607"/>
                  </a:lnTo>
                  <a:lnTo>
                    <a:pt x="1023823" y="283514"/>
                  </a:lnTo>
                  <a:lnTo>
                    <a:pt x="1023823" y="302387"/>
                  </a:lnTo>
                  <a:lnTo>
                    <a:pt x="1022896" y="302387"/>
                  </a:lnTo>
                  <a:lnTo>
                    <a:pt x="1022146" y="302006"/>
                  </a:lnTo>
                  <a:lnTo>
                    <a:pt x="1022108" y="301879"/>
                  </a:lnTo>
                  <a:lnTo>
                    <a:pt x="1021791" y="300863"/>
                  </a:lnTo>
                  <a:lnTo>
                    <a:pt x="1022705" y="300863"/>
                  </a:lnTo>
                  <a:lnTo>
                    <a:pt x="1023454" y="301244"/>
                  </a:lnTo>
                  <a:lnTo>
                    <a:pt x="1023823" y="302387"/>
                  </a:lnTo>
                  <a:lnTo>
                    <a:pt x="1023823" y="283514"/>
                  </a:lnTo>
                  <a:lnTo>
                    <a:pt x="1023467" y="282829"/>
                  </a:lnTo>
                  <a:lnTo>
                    <a:pt x="1023531" y="282448"/>
                  </a:lnTo>
                  <a:lnTo>
                    <a:pt x="1024115" y="281305"/>
                  </a:lnTo>
                  <a:lnTo>
                    <a:pt x="1025486" y="281559"/>
                  </a:lnTo>
                  <a:lnTo>
                    <a:pt x="1027214" y="281940"/>
                  </a:lnTo>
                  <a:lnTo>
                    <a:pt x="1027214" y="273659"/>
                  </a:lnTo>
                  <a:lnTo>
                    <a:pt x="1019759" y="273646"/>
                  </a:lnTo>
                  <a:lnTo>
                    <a:pt x="1019759" y="323977"/>
                  </a:lnTo>
                  <a:lnTo>
                    <a:pt x="1019263" y="324231"/>
                  </a:lnTo>
                  <a:lnTo>
                    <a:pt x="1019492" y="324866"/>
                  </a:lnTo>
                  <a:lnTo>
                    <a:pt x="1018146" y="325374"/>
                  </a:lnTo>
                  <a:lnTo>
                    <a:pt x="1017930" y="324739"/>
                  </a:lnTo>
                  <a:lnTo>
                    <a:pt x="1017676" y="323977"/>
                  </a:lnTo>
                  <a:lnTo>
                    <a:pt x="1017460" y="323342"/>
                  </a:lnTo>
                  <a:lnTo>
                    <a:pt x="1018476" y="322834"/>
                  </a:lnTo>
                  <a:lnTo>
                    <a:pt x="1018832" y="323596"/>
                  </a:lnTo>
                  <a:lnTo>
                    <a:pt x="1019708" y="323342"/>
                  </a:lnTo>
                  <a:lnTo>
                    <a:pt x="1019759" y="323977"/>
                  </a:lnTo>
                  <a:lnTo>
                    <a:pt x="1019759" y="273646"/>
                  </a:lnTo>
                  <a:lnTo>
                    <a:pt x="1014196" y="273634"/>
                  </a:lnTo>
                  <a:lnTo>
                    <a:pt x="1014196" y="307213"/>
                  </a:lnTo>
                  <a:lnTo>
                    <a:pt x="1013587" y="307454"/>
                  </a:lnTo>
                  <a:lnTo>
                    <a:pt x="1013587" y="310896"/>
                  </a:lnTo>
                  <a:lnTo>
                    <a:pt x="1012774" y="313499"/>
                  </a:lnTo>
                  <a:lnTo>
                    <a:pt x="1012774" y="322199"/>
                  </a:lnTo>
                  <a:lnTo>
                    <a:pt x="1011631" y="323850"/>
                  </a:lnTo>
                  <a:lnTo>
                    <a:pt x="1009904" y="323977"/>
                  </a:lnTo>
                  <a:lnTo>
                    <a:pt x="1008786" y="322961"/>
                  </a:lnTo>
                  <a:lnTo>
                    <a:pt x="1007935" y="322199"/>
                  </a:lnTo>
                  <a:lnTo>
                    <a:pt x="1008392" y="321310"/>
                  </a:lnTo>
                  <a:lnTo>
                    <a:pt x="1008519" y="321056"/>
                  </a:lnTo>
                  <a:lnTo>
                    <a:pt x="1008646" y="320802"/>
                  </a:lnTo>
                  <a:lnTo>
                    <a:pt x="1008900" y="320294"/>
                  </a:lnTo>
                  <a:lnTo>
                    <a:pt x="1011212" y="319659"/>
                  </a:lnTo>
                  <a:lnTo>
                    <a:pt x="1011682" y="319532"/>
                  </a:lnTo>
                  <a:lnTo>
                    <a:pt x="1012685" y="321691"/>
                  </a:lnTo>
                  <a:lnTo>
                    <a:pt x="1012774" y="322199"/>
                  </a:lnTo>
                  <a:lnTo>
                    <a:pt x="1012774" y="313499"/>
                  </a:lnTo>
                  <a:lnTo>
                    <a:pt x="1012634" y="313944"/>
                  </a:lnTo>
                  <a:lnTo>
                    <a:pt x="1010653" y="314452"/>
                  </a:lnTo>
                  <a:lnTo>
                    <a:pt x="1010488" y="314198"/>
                  </a:lnTo>
                  <a:lnTo>
                    <a:pt x="1010056" y="313563"/>
                  </a:lnTo>
                  <a:lnTo>
                    <a:pt x="1009878" y="313309"/>
                  </a:lnTo>
                  <a:lnTo>
                    <a:pt x="1009789" y="313182"/>
                  </a:lnTo>
                  <a:lnTo>
                    <a:pt x="1009624" y="312928"/>
                  </a:lnTo>
                  <a:lnTo>
                    <a:pt x="1009535" y="312801"/>
                  </a:lnTo>
                  <a:lnTo>
                    <a:pt x="1011529" y="312674"/>
                  </a:lnTo>
                  <a:lnTo>
                    <a:pt x="1011085" y="311277"/>
                  </a:lnTo>
                  <a:lnTo>
                    <a:pt x="1013587" y="310896"/>
                  </a:lnTo>
                  <a:lnTo>
                    <a:pt x="1013587" y="307454"/>
                  </a:lnTo>
                  <a:lnTo>
                    <a:pt x="1012850" y="307721"/>
                  </a:lnTo>
                  <a:lnTo>
                    <a:pt x="1012431" y="306451"/>
                  </a:lnTo>
                  <a:lnTo>
                    <a:pt x="1012393" y="306324"/>
                  </a:lnTo>
                  <a:lnTo>
                    <a:pt x="1013739" y="305943"/>
                  </a:lnTo>
                  <a:lnTo>
                    <a:pt x="1014196" y="307213"/>
                  </a:lnTo>
                  <a:lnTo>
                    <a:pt x="1014196" y="273634"/>
                  </a:lnTo>
                  <a:lnTo>
                    <a:pt x="1013701" y="273634"/>
                  </a:lnTo>
                  <a:lnTo>
                    <a:pt x="1013701" y="301371"/>
                  </a:lnTo>
                  <a:lnTo>
                    <a:pt x="1012355" y="301879"/>
                  </a:lnTo>
                  <a:lnTo>
                    <a:pt x="1012063" y="300990"/>
                  </a:lnTo>
                  <a:lnTo>
                    <a:pt x="1011897" y="300482"/>
                  </a:lnTo>
                  <a:lnTo>
                    <a:pt x="1013244" y="300101"/>
                  </a:lnTo>
                  <a:lnTo>
                    <a:pt x="1013701" y="301371"/>
                  </a:lnTo>
                  <a:lnTo>
                    <a:pt x="1013701" y="273634"/>
                  </a:lnTo>
                  <a:lnTo>
                    <a:pt x="1003909" y="273608"/>
                  </a:lnTo>
                  <a:lnTo>
                    <a:pt x="1003909" y="307975"/>
                  </a:lnTo>
                  <a:lnTo>
                    <a:pt x="1002106" y="309156"/>
                  </a:lnTo>
                  <a:lnTo>
                    <a:pt x="1002106" y="311785"/>
                  </a:lnTo>
                  <a:lnTo>
                    <a:pt x="999070" y="312928"/>
                  </a:lnTo>
                  <a:lnTo>
                    <a:pt x="998943" y="310261"/>
                  </a:lnTo>
                  <a:lnTo>
                    <a:pt x="1000594" y="310007"/>
                  </a:lnTo>
                  <a:lnTo>
                    <a:pt x="1002106" y="311785"/>
                  </a:lnTo>
                  <a:lnTo>
                    <a:pt x="1002106" y="309156"/>
                  </a:lnTo>
                  <a:lnTo>
                    <a:pt x="1001763" y="309372"/>
                  </a:lnTo>
                  <a:lnTo>
                    <a:pt x="1001649" y="308991"/>
                  </a:lnTo>
                  <a:lnTo>
                    <a:pt x="1001318" y="307975"/>
                  </a:lnTo>
                  <a:lnTo>
                    <a:pt x="1001433" y="307340"/>
                  </a:lnTo>
                  <a:lnTo>
                    <a:pt x="1001623" y="306959"/>
                  </a:lnTo>
                  <a:lnTo>
                    <a:pt x="1001864" y="306451"/>
                  </a:lnTo>
                  <a:lnTo>
                    <a:pt x="1002804" y="306451"/>
                  </a:lnTo>
                  <a:lnTo>
                    <a:pt x="1003541" y="306832"/>
                  </a:lnTo>
                  <a:lnTo>
                    <a:pt x="1003909" y="307975"/>
                  </a:lnTo>
                  <a:lnTo>
                    <a:pt x="1003909" y="273608"/>
                  </a:lnTo>
                  <a:lnTo>
                    <a:pt x="994244" y="273583"/>
                  </a:lnTo>
                  <a:lnTo>
                    <a:pt x="994244" y="308356"/>
                  </a:lnTo>
                  <a:lnTo>
                    <a:pt x="992225" y="308991"/>
                  </a:lnTo>
                  <a:lnTo>
                    <a:pt x="991768" y="307721"/>
                  </a:lnTo>
                  <a:lnTo>
                    <a:pt x="993787" y="306959"/>
                  </a:lnTo>
                  <a:lnTo>
                    <a:pt x="994244" y="308356"/>
                  </a:lnTo>
                  <a:lnTo>
                    <a:pt x="994244" y="273583"/>
                  </a:lnTo>
                  <a:lnTo>
                    <a:pt x="990625" y="273583"/>
                  </a:lnTo>
                  <a:lnTo>
                    <a:pt x="990625" y="312039"/>
                  </a:lnTo>
                  <a:lnTo>
                    <a:pt x="989977" y="313182"/>
                  </a:lnTo>
                  <a:lnTo>
                    <a:pt x="988441" y="313182"/>
                  </a:lnTo>
                  <a:lnTo>
                    <a:pt x="986548" y="312166"/>
                  </a:lnTo>
                  <a:lnTo>
                    <a:pt x="989647" y="309118"/>
                  </a:lnTo>
                  <a:lnTo>
                    <a:pt x="990511" y="311404"/>
                  </a:lnTo>
                  <a:lnTo>
                    <a:pt x="990625" y="312039"/>
                  </a:lnTo>
                  <a:lnTo>
                    <a:pt x="990625" y="273583"/>
                  </a:lnTo>
                  <a:lnTo>
                    <a:pt x="978065" y="273545"/>
                  </a:lnTo>
                  <a:lnTo>
                    <a:pt x="978065" y="291846"/>
                  </a:lnTo>
                  <a:lnTo>
                    <a:pt x="976515" y="292468"/>
                  </a:lnTo>
                  <a:lnTo>
                    <a:pt x="976515" y="314198"/>
                  </a:lnTo>
                  <a:lnTo>
                    <a:pt x="975817" y="318262"/>
                  </a:lnTo>
                  <a:lnTo>
                    <a:pt x="973950" y="319354"/>
                  </a:lnTo>
                  <a:lnTo>
                    <a:pt x="973950" y="321818"/>
                  </a:lnTo>
                  <a:lnTo>
                    <a:pt x="973620" y="322072"/>
                  </a:lnTo>
                  <a:lnTo>
                    <a:pt x="973505" y="322326"/>
                  </a:lnTo>
                  <a:lnTo>
                    <a:pt x="973683" y="322834"/>
                  </a:lnTo>
                  <a:lnTo>
                    <a:pt x="973099" y="322961"/>
                  </a:lnTo>
                  <a:lnTo>
                    <a:pt x="972870" y="322580"/>
                  </a:lnTo>
                  <a:lnTo>
                    <a:pt x="972794" y="322453"/>
                  </a:lnTo>
                  <a:lnTo>
                    <a:pt x="972121" y="322580"/>
                  </a:lnTo>
                  <a:lnTo>
                    <a:pt x="972121" y="323088"/>
                  </a:lnTo>
                  <a:lnTo>
                    <a:pt x="966406" y="324739"/>
                  </a:lnTo>
                  <a:lnTo>
                    <a:pt x="966139" y="324205"/>
                  </a:lnTo>
                  <a:lnTo>
                    <a:pt x="966139" y="339598"/>
                  </a:lnTo>
                  <a:lnTo>
                    <a:pt x="962431" y="339852"/>
                  </a:lnTo>
                  <a:lnTo>
                    <a:pt x="963053" y="342265"/>
                  </a:lnTo>
                  <a:lnTo>
                    <a:pt x="959650" y="341757"/>
                  </a:lnTo>
                  <a:lnTo>
                    <a:pt x="959866" y="341376"/>
                  </a:lnTo>
                  <a:lnTo>
                    <a:pt x="960234" y="340741"/>
                  </a:lnTo>
                  <a:lnTo>
                    <a:pt x="961174" y="339090"/>
                  </a:lnTo>
                  <a:lnTo>
                    <a:pt x="961542" y="338455"/>
                  </a:lnTo>
                  <a:lnTo>
                    <a:pt x="962558" y="336677"/>
                  </a:lnTo>
                  <a:lnTo>
                    <a:pt x="965923" y="337439"/>
                  </a:lnTo>
                  <a:lnTo>
                    <a:pt x="966139" y="339598"/>
                  </a:lnTo>
                  <a:lnTo>
                    <a:pt x="966139" y="324205"/>
                  </a:lnTo>
                  <a:lnTo>
                    <a:pt x="965962" y="323850"/>
                  </a:lnTo>
                  <a:lnTo>
                    <a:pt x="965377" y="322707"/>
                  </a:lnTo>
                  <a:lnTo>
                    <a:pt x="965771" y="322580"/>
                  </a:lnTo>
                  <a:lnTo>
                    <a:pt x="967333" y="322072"/>
                  </a:lnTo>
                  <a:lnTo>
                    <a:pt x="968959" y="321183"/>
                  </a:lnTo>
                  <a:lnTo>
                    <a:pt x="969645" y="320802"/>
                  </a:lnTo>
                  <a:lnTo>
                    <a:pt x="970978" y="321564"/>
                  </a:lnTo>
                  <a:lnTo>
                    <a:pt x="972121" y="323088"/>
                  </a:lnTo>
                  <a:lnTo>
                    <a:pt x="972121" y="322580"/>
                  </a:lnTo>
                  <a:lnTo>
                    <a:pt x="972058" y="322072"/>
                  </a:lnTo>
                  <a:lnTo>
                    <a:pt x="972553" y="321691"/>
                  </a:lnTo>
                  <a:lnTo>
                    <a:pt x="972324" y="321056"/>
                  </a:lnTo>
                  <a:lnTo>
                    <a:pt x="972921" y="321056"/>
                  </a:lnTo>
                  <a:lnTo>
                    <a:pt x="973226" y="321564"/>
                  </a:lnTo>
                  <a:lnTo>
                    <a:pt x="973899" y="321310"/>
                  </a:lnTo>
                  <a:lnTo>
                    <a:pt x="973950" y="321818"/>
                  </a:lnTo>
                  <a:lnTo>
                    <a:pt x="973950" y="319354"/>
                  </a:lnTo>
                  <a:lnTo>
                    <a:pt x="973404" y="319659"/>
                  </a:lnTo>
                  <a:lnTo>
                    <a:pt x="971613" y="318770"/>
                  </a:lnTo>
                  <a:lnTo>
                    <a:pt x="963650" y="318770"/>
                  </a:lnTo>
                  <a:lnTo>
                    <a:pt x="963650" y="332994"/>
                  </a:lnTo>
                  <a:lnTo>
                    <a:pt x="961656" y="334010"/>
                  </a:lnTo>
                  <a:lnTo>
                    <a:pt x="961174" y="331978"/>
                  </a:lnTo>
                  <a:lnTo>
                    <a:pt x="960043" y="331216"/>
                  </a:lnTo>
                  <a:lnTo>
                    <a:pt x="957897" y="333502"/>
                  </a:lnTo>
                  <a:lnTo>
                    <a:pt x="957859" y="336931"/>
                  </a:lnTo>
                  <a:lnTo>
                    <a:pt x="954265" y="338455"/>
                  </a:lnTo>
                  <a:lnTo>
                    <a:pt x="952423" y="337820"/>
                  </a:lnTo>
                  <a:lnTo>
                    <a:pt x="953046" y="336550"/>
                  </a:lnTo>
                  <a:lnTo>
                    <a:pt x="954354" y="333883"/>
                  </a:lnTo>
                  <a:lnTo>
                    <a:pt x="956030" y="334899"/>
                  </a:lnTo>
                  <a:lnTo>
                    <a:pt x="956589" y="333883"/>
                  </a:lnTo>
                  <a:lnTo>
                    <a:pt x="956741" y="333629"/>
                  </a:lnTo>
                  <a:lnTo>
                    <a:pt x="956767" y="333375"/>
                  </a:lnTo>
                  <a:lnTo>
                    <a:pt x="956538" y="332740"/>
                  </a:lnTo>
                  <a:lnTo>
                    <a:pt x="956398" y="332359"/>
                  </a:lnTo>
                  <a:lnTo>
                    <a:pt x="959269" y="330454"/>
                  </a:lnTo>
                  <a:lnTo>
                    <a:pt x="958926" y="329692"/>
                  </a:lnTo>
                  <a:lnTo>
                    <a:pt x="958481" y="328676"/>
                  </a:lnTo>
                  <a:lnTo>
                    <a:pt x="961377" y="328549"/>
                  </a:lnTo>
                  <a:lnTo>
                    <a:pt x="961237" y="328295"/>
                  </a:lnTo>
                  <a:lnTo>
                    <a:pt x="960818" y="327533"/>
                  </a:lnTo>
                  <a:lnTo>
                    <a:pt x="961085" y="327406"/>
                  </a:lnTo>
                  <a:lnTo>
                    <a:pt x="961618" y="327152"/>
                  </a:lnTo>
                  <a:lnTo>
                    <a:pt x="961351" y="326263"/>
                  </a:lnTo>
                  <a:lnTo>
                    <a:pt x="962380" y="325755"/>
                  </a:lnTo>
                  <a:lnTo>
                    <a:pt x="962736" y="326517"/>
                  </a:lnTo>
                  <a:lnTo>
                    <a:pt x="963599" y="326263"/>
                  </a:lnTo>
                  <a:lnTo>
                    <a:pt x="963409" y="327406"/>
                  </a:lnTo>
                  <a:lnTo>
                    <a:pt x="963295" y="328549"/>
                  </a:lnTo>
                  <a:lnTo>
                    <a:pt x="963536" y="330073"/>
                  </a:lnTo>
                  <a:lnTo>
                    <a:pt x="963650" y="332994"/>
                  </a:lnTo>
                  <a:lnTo>
                    <a:pt x="963650" y="318770"/>
                  </a:lnTo>
                  <a:lnTo>
                    <a:pt x="959154" y="318770"/>
                  </a:lnTo>
                  <a:lnTo>
                    <a:pt x="959116" y="326263"/>
                  </a:lnTo>
                  <a:lnTo>
                    <a:pt x="957122" y="327406"/>
                  </a:lnTo>
                  <a:lnTo>
                    <a:pt x="956144" y="325526"/>
                  </a:lnTo>
                  <a:lnTo>
                    <a:pt x="956322" y="325120"/>
                  </a:lnTo>
                  <a:lnTo>
                    <a:pt x="956843" y="324104"/>
                  </a:lnTo>
                  <a:lnTo>
                    <a:pt x="958088" y="323850"/>
                  </a:lnTo>
                  <a:lnTo>
                    <a:pt x="958773" y="324739"/>
                  </a:lnTo>
                  <a:lnTo>
                    <a:pt x="959116" y="326263"/>
                  </a:lnTo>
                  <a:lnTo>
                    <a:pt x="959116" y="318770"/>
                  </a:lnTo>
                  <a:lnTo>
                    <a:pt x="958875" y="318770"/>
                  </a:lnTo>
                  <a:lnTo>
                    <a:pt x="958583" y="318770"/>
                  </a:lnTo>
                  <a:lnTo>
                    <a:pt x="958138" y="320040"/>
                  </a:lnTo>
                  <a:lnTo>
                    <a:pt x="955484" y="321183"/>
                  </a:lnTo>
                  <a:lnTo>
                    <a:pt x="955471" y="321056"/>
                  </a:lnTo>
                  <a:lnTo>
                    <a:pt x="955230" y="319405"/>
                  </a:lnTo>
                  <a:lnTo>
                    <a:pt x="955192" y="319151"/>
                  </a:lnTo>
                  <a:lnTo>
                    <a:pt x="955370" y="318897"/>
                  </a:lnTo>
                  <a:lnTo>
                    <a:pt x="955700" y="318389"/>
                  </a:lnTo>
                  <a:lnTo>
                    <a:pt x="956487" y="317754"/>
                  </a:lnTo>
                  <a:lnTo>
                    <a:pt x="957719" y="317500"/>
                  </a:lnTo>
                  <a:lnTo>
                    <a:pt x="957783" y="316484"/>
                  </a:lnTo>
                  <a:lnTo>
                    <a:pt x="957910" y="316230"/>
                  </a:lnTo>
                  <a:lnTo>
                    <a:pt x="959535" y="315849"/>
                  </a:lnTo>
                  <a:lnTo>
                    <a:pt x="959904" y="316992"/>
                  </a:lnTo>
                  <a:lnTo>
                    <a:pt x="960005" y="317627"/>
                  </a:lnTo>
                  <a:lnTo>
                    <a:pt x="959497" y="318643"/>
                  </a:lnTo>
                  <a:lnTo>
                    <a:pt x="971359" y="318643"/>
                  </a:lnTo>
                  <a:lnTo>
                    <a:pt x="970851" y="318389"/>
                  </a:lnTo>
                  <a:lnTo>
                    <a:pt x="972883" y="316103"/>
                  </a:lnTo>
                  <a:lnTo>
                    <a:pt x="972921" y="315849"/>
                  </a:lnTo>
                  <a:lnTo>
                    <a:pt x="973023" y="315214"/>
                  </a:lnTo>
                  <a:lnTo>
                    <a:pt x="973137" y="314452"/>
                  </a:lnTo>
                  <a:lnTo>
                    <a:pt x="976515" y="314198"/>
                  </a:lnTo>
                  <a:lnTo>
                    <a:pt x="976515" y="292468"/>
                  </a:lnTo>
                  <a:lnTo>
                    <a:pt x="972299" y="294132"/>
                  </a:lnTo>
                  <a:lnTo>
                    <a:pt x="972248" y="293751"/>
                  </a:lnTo>
                  <a:lnTo>
                    <a:pt x="971981" y="291973"/>
                  </a:lnTo>
                  <a:lnTo>
                    <a:pt x="971880" y="291211"/>
                  </a:lnTo>
                  <a:lnTo>
                    <a:pt x="971956" y="290703"/>
                  </a:lnTo>
                  <a:lnTo>
                    <a:pt x="972070" y="290449"/>
                  </a:lnTo>
                  <a:lnTo>
                    <a:pt x="972248" y="290068"/>
                  </a:lnTo>
                  <a:lnTo>
                    <a:pt x="972362" y="289814"/>
                  </a:lnTo>
                  <a:lnTo>
                    <a:pt x="973963" y="289306"/>
                  </a:lnTo>
                  <a:lnTo>
                    <a:pt x="975639" y="288925"/>
                  </a:lnTo>
                  <a:lnTo>
                    <a:pt x="978065" y="291846"/>
                  </a:lnTo>
                  <a:lnTo>
                    <a:pt x="978065" y="273545"/>
                  </a:lnTo>
                  <a:lnTo>
                    <a:pt x="964806" y="273519"/>
                  </a:lnTo>
                  <a:lnTo>
                    <a:pt x="964806" y="299466"/>
                  </a:lnTo>
                  <a:lnTo>
                    <a:pt x="964311" y="299720"/>
                  </a:lnTo>
                  <a:lnTo>
                    <a:pt x="964539" y="300482"/>
                  </a:lnTo>
                  <a:lnTo>
                    <a:pt x="963942" y="300482"/>
                  </a:lnTo>
                  <a:lnTo>
                    <a:pt x="963790" y="300228"/>
                  </a:lnTo>
                  <a:lnTo>
                    <a:pt x="963637" y="299974"/>
                  </a:lnTo>
                  <a:lnTo>
                    <a:pt x="962964" y="300228"/>
                  </a:lnTo>
                  <a:lnTo>
                    <a:pt x="962926" y="299974"/>
                  </a:lnTo>
                  <a:lnTo>
                    <a:pt x="962901" y="299720"/>
                  </a:lnTo>
                  <a:lnTo>
                    <a:pt x="963244" y="299466"/>
                  </a:lnTo>
                  <a:lnTo>
                    <a:pt x="963409" y="299339"/>
                  </a:lnTo>
                  <a:lnTo>
                    <a:pt x="963168" y="298704"/>
                  </a:lnTo>
                  <a:lnTo>
                    <a:pt x="963764" y="298577"/>
                  </a:lnTo>
                  <a:lnTo>
                    <a:pt x="964069" y="299085"/>
                  </a:lnTo>
                  <a:lnTo>
                    <a:pt x="964755" y="298831"/>
                  </a:lnTo>
                  <a:lnTo>
                    <a:pt x="964806" y="299466"/>
                  </a:lnTo>
                  <a:lnTo>
                    <a:pt x="964806" y="273519"/>
                  </a:lnTo>
                  <a:lnTo>
                    <a:pt x="954366" y="273494"/>
                  </a:lnTo>
                  <a:lnTo>
                    <a:pt x="954366" y="307594"/>
                  </a:lnTo>
                  <a:lnTo>
                    <a:pt x="953808" y="308610"/>
                  </a:lnTo>
                  <a:lnTo>
                    <a:pt x="953046" y="308838"/>
                  </a:lnTo>
                  <a:lnTo>
                    <a:pt x="953046" y="320040"/>
                  </a:lnTo>
                  <a:lnTo>
                    <a:pt x="952550" y="320294"/>
                  </a:lnTo>
                  <a:lnTo>
                    <a:pt x="952779" y="320929"/>
                  </a:lnTo>
                  <a:lnTo>
                    <a:pt x="952195" y="321056"/>
                  </a:lnTo>
                  <a:lnTo>
                    <a:pt x="952042" y="320802"/>
                  </a:lnTo>
                  <a:lnTo>
                    <a:pt x="951877" y="320548"/>
                  </a:lnTo>
                  <a:lnTo>
                    <a:pt x="951204" y="320802"/>
                  </a:lnTo>
                  <a:lnTo>
                    <a:pt x="951153" y="320167"/>
                  </a:lnTo>
                  <a:lnTo>
                    <a:pt x="951649" y="319913"/>
                  </a:lnTo>
                  <a:lnTo>
                    <a:pt x="951611" y="319786"/>
                  </a:lnTo>
                  <a:lnTo>
                    <a:pt x="951420" y="319151"/>
                  </a:lnTo>
                  <a:lnTo>
                    <a:pt x="952004" y="319151"/>
                  </a:lnTo>
                  <a:lnTo>
                    <a:pt x="952322" y="319659"/>
                  </a:lnTo>
                  <a:lnTo>
                    <a:pt x="952995" y="319405"/>
                  </a:lnTo>
                  <a:lnTo>
                    <a:pt x="953046" y="320040"/>
                  </a:lnTo>
                  <a:lnTo>
                    <a:pt x="953046" y="308838"/>
                  </a:lnTo>
                  <a:lnTo>
                    <a:pt x="952080" y="309118"/>
                  </a:lnTo>
                  <a:lnTo>
                    <a:pt x="951852" y="308356"/>
                  </a:lnTo>
                  <a:lnTo>
                    <a:pt x="951369" y="306705"/>
                  </a:lnTo>
                  <a:lnTo>
                    <a:pt x="951738" y="305943"/>
                  </a:lnTo>
                  <a:lnTo>
                    <a:pt x="951992" y="305435"/>
                  </a:lnTo>
                  <a:lnTo>
                    <a:pt x="953719" y="304927"/>
                  </a:lnTo>
                  <a:lnTo>
                    <a:pt x="954252" y="306832"/>
                  </a:lnTo>
                  <a:lnTo>
                    <a:pt x="954366" y="307594"/>
                  </a:lnTo>
                  <a:lnTo>
                    <a:pt x="954366" y="273494"/>
                  </a:lnTo>
                  <a:lnTo>
                    <a:pt x="950506" y="273481"/>
                  </a:lnTo>
                  <a:lnTo>
                    <a:pt x="950506" y="304292"/>
                  </a:lnTo>
                  <a:lnTo>
                    <a:pt x="949706" y="304215"/>
                  </a:lnTo>
                  <a:lnTo>
                    <a:pt x="949706" y="326898"/>
                  </a:lnTo>
                  <a:lnTo>
                    <a:pt x="949198" y="327914"/>
                  </a:lnTo>
                  <a:lnTo>
                    <a:pt x="947610" y="328295"/>
                  </a:lnTo>
                  <a:lnTo>
                    <a:pt x="947610" y="332740"/>
                  </a:lnTo>
                  <a:lnTo>
                    <a:pt x="947242" y="332714"/>
                  </a:lnTo>
                  <a:lnTo>
                    <a:pt x="947242" y="335280"/>
                  </a:lnTo>
                  <a:lnTo>
                    <a:pt x="946785" y="336296"/>
                  </a:lnTo>
                  <a:lnTo>
                    <a:pt x="946137" y="336410"/>
                  </a:lnTo>
                  <a:lnTo>
                    <a:pt x="946137" y="338709"/>
                  </a:lnTo>
                  <a:lnTo>
                    <a:pt x="944270" y="339090"/>
                  </a:lnTo>
                  <a:lnTo>
                    <a:pt x="942301" y="336296"/>
                  </a:lnTo>
                  <a:lnTo>
                    <a:pt x="943749" y="336804"/>
                  </a:lnTo>
                  <a:lnTo>
                    <a:pt x="945413" y="336804"/>
                  </a:lnTo>
                  <a:lnTo>
                    <a:pt x="946137" y="338709"/>
                  </a:lnTo>
                  <a:lnTo>
                    <a:pt x="946137" y="336410"/>
                  </a:lnTo>
                  <a:lnTo>
                    <a:pt x="945172" y="336550"/>
                  </a:lnTo>
                  <a:lnTo>
                    <a:pt x="945083" y="336296"/>
                  </a:lnTo>
                  <a:lnTo>
                    <a:pt x="945032" y="336169"/>
                  </a:lnTo>
                  <a:lnTo>
                    <a:pt x="944676" y="335153"/>
                  </a:lnTo>
                  <a:lnTo>
                    <a:pt x="944803" y="334645"/>
                  </a:lnTo>
                  <a:lnTo>
                    <a:pt x="945197" y="333756"/>
                  </a:lnTo>
                  <a:lnTo>
                    <a:pt x="946823" y="333375"/>
                  </a:lnTo>
                  <a:lnTo>
                    <a:pt x="947153" y="334391"/>
                  </a:lnTo>
                  <a:lnTo>
                    <a:pt x="947242" y="335280"/>
                  </a:lnTo>
                  <a:lnTo>
                    <a:pt x="947242" y="332714"/>
                  </a:lnTo>
                  <a:lnTo>
                    <a:pt x="944422" y="332486"/>
                  </a:lnTo>
                  <a:lnTo>
                    <a:pt x="943876" y="332232"/>
                  </a:lnTo>
                  <a:lnTo>
                    <a:pt x="943851" y="331978"/>
                  </a:lnTo>
                  <a:lnTo>
                    <a:pt x="943800" y="331470"/>
                  </a:lnTo>
                  <a:lnTo>
                    <a:pt x="943597" y="329692"/>
                  </a:lnTo>
                  <a:lnTo>
                    <a:pt x="945959" y="330708"/>
                  </a:lnTo>
                  <a:lnTo>
                    <a:pt x="947242" y="331089"/>
                  </a:lnTo>
                  <a:lnTo>
                    <a:pt x="947610" y="332740"/>
                  </a:lnTo>
                  <a:lnTo>
                    <a:pt x="947610" y="328295"/>
                  </a:lnTo>
                  <a:lnTo>
                    <a:pt x="947445" y="327914"/>
                  </a:lnTo>
                  <a:lnTo>
                    <a:pt x="947407" y="327787"/>
                  </a:lnTo>
                  <a:lnTo>
                    <a:pt x="947369" y="327660"/>
                  </a:lnTo>
                  <a:lnTo>
                    <a:pt x="947127" y="326898"/>
                  </a:lnTo>
                  <a:lnTo>
                    <a:pt x="947166" y="326390"/>
                  </a:lnTo>
                  <a:lnTo>
                    <a:pt x="947610" y="325501"/>
                  </a:lnTo>
                  <a:lnTo>
                    <a:pt x="949236" y="325120"/>
                  </a:lnTo>
                  <a:lnTo>
                    <a:pt x="949604" y="326263"/>
                  </a:lnTo>
                  <a:lnTo>
                    <a:pt x="949706" y="326898"/>
                  </a:lnTo>
                  <a:lnTo>
                    <a:pt x="949706" y="304215"/>
                  </a:lnTo>
                  <a:lnTo>
                    <a:pt x="949604" y="314071"/>
                  </a:lnTo>
                  <a:lnTo>
                    <a:pt x="949261" y="314325"/>
                  </a:lnTo>
                  <a:lnTo>
                    <a:pt x="949147" y="314579"/>
                  </a:lnTo>
                  <a:lnTo>
                    <a:pt x="949337" y="315087"/>
                  </a:lnTo>
                  <a:lnTo>
                    <a:pt x="948740" y="315214"/>
                  </a:lnTo>
                  <a:lnTo>
                    <a:pt x="948588" y="314960"/>
                  </a:lnTo>
                  <a:lnTo>
                    <a:pt x="948423" y="314706"/>
                  </a:lnTo>
                  <a:lnTo>
                    <a:pt x="947750" y="314960"/>
                  </a:lnTo>
                  <a:lnTo>
                    <a:pt x="947699" y="314325"/>
                  </a:lnTo>
                  <a:lnTo>
                    <a:pt x="948029" y="314071"/>
                  </a:lnTo>
                  <a:lnTo>
                    <a:pt x="947966" y="313309"/>
                  </a:lnTo>
                  <a:lnTo>
                    <a:pt x="948550" y="313309"/>
                  </a:lnTo>
                  <a:lnTo>
                    <a:pt x="948867" y="313817"/>
                  </a:lnTo>
                  <a:lnTo>
                    <a:pt x="949540" y="313563"/>
                  </a:lnTo>
                  <a:lnTo>
                    <a:pt x="949604" y="314071"/>
                  </a:lnTo>
                  <a:lnTo>
                    <a:pt x="949604" y="304215"/>
                  </a:lnTo>
                  <a:lnTo>
                    <a:pt x="946543" y="303911"/>
                  </a:lnTo>
                  <a:lnTo>
                    <a:pt x="946785" y="305435"/>
                  </a:lnTo>
                  <a:lnTo>
                    <a:pt x="946505" y="305346"/>
                  </a:lnTo>
                  <a:lnTo>
                    <a:pt x="946505" y="320802"/>
                  </a:lnTo>
                  <a:lnTo>
                    <a:pt x="945629" y="321310"/>
                  </a:lnTo>
                  <a:lnTo>
                    <a:pt x="945781" y="322326"/>
                  </a:lnTo>
                  <a:lnTo>
                    <a:pt x="944016" y="322580"/>
                  </a:lnTo>
                  <a:lnTo>
                    <a:pt x="944854" y="319786"/>
                  </a:lnTo>
                  <a:lnTo>
                    <a:pt x="946442" y="319786"/>
                  </a:lnTo>
                  <a:lnTo>
                    <a:pt x="946505" y="320802"/>
                  </a:lnTo>
                  <a:lnTo>
                    <a:pt x="946505" y="305346"/>
                  </a:lnTo>
                  <a:lnTo>
                    <a:pt x="946048" y="305181"/>
                  </a:lnTo>
                  <a:lnTo>
                    <a:pt x="945299" y="304927"/>
                  </a:lnTo>
                  <a:lnTo>
                    <a:pt x="943127" y="303999"/>
                  </a:lnTo>
                  <a:lnTo>
                    <a:pt x="943127" y="330200"/>
                  </a:lnTo>
                  <a:lnTo>
                    <a:pt x="942047" y="330542"/>
                  </a:lnTo>
                  <a:lnTo>
                    <a:pt x="942047" y="342900"/>
                  </a:lnTo>
                  <a:lnTo>
                    <a:pt x="940435" y="343408"/>
                  </a:lnTo>
                  <a:lnTo>
                    <a:pt x="939241" y="342900"/>
                  </a:lnTo>
                  <a:lnTo>
                    <a:pt x="939101" y="342265"/>
                  </a:lnTo>
                  <a:lnTo>
                    <a:pt x="938923" y="341376"/>
                  </a:lnTo>
                  <a:lnTo>
                    <a:pt x="938898" y="341249"/>
                  </a:lnTo>
                  <a:lnTo>
                    <a:pt x="940511" y="340741"/>
                  </a:lnTo>
                  <a:lnTo>
                    <a:pt x="941705" y="341249"/>
                  </a:lnTo>
                  <a:lnTo>
                    <a:pt x="942047" y="342900"/>
                  </a:lnTo>
                  <a:lnTo>
                    <a:pt x="942047" y="330542"/>
                  </a:lnTo>
                  <a:lnTo>
                    <a:pt x="939101" y="331470"/>
                  </a:lnTo>
                  <a:lnTo>
                    <a:pt x="939063" y="330835"/>
                  </a:lnTo>
                  <a:lnTo>
                    <a:pt x="939050" y="330708"/>
                  </a:lnTo>
                  <a:lnTo>
                    <a:pt x="938936" y="329057"/>
                  </a:lnTo>
                  <a:lnTo>
                    <a:pt x="938923" y="328803"/>
                  </a:lnTo>
                  <a:lnTo>
                    <a:pt x="938911" y="328676"/>
                  </a:lnTo>
                  <a:lnTo>
                    <a:pt x="940396" y="327914"/>
                  </a:lnTo>
                  <a:lnTo>
                    <a:pt x="941527" y="327914"/>
                  </a:lnTo>
                  <a:lnTo>
                    <a:pt x="942505" y="328295"/>
                  </a:lnTo>
                  <a:lnTo>
                    <a:pt x="943127" y="330200"/>
                  </a:lnTo>
                  <a:lnTo>
                    <a:pt x="943127" y="303999"/>
                  </a:lnTo>
                  <a:lnTo>
                    <a:pt x="942644" y="303784"/>
                  </a:lnTo>
                  <a:lnTo>
                    <a:pt x="943394" y="302133"/>
                  </a:lnTo>
                  <a:lnTo>
                    <a:pt x="945540" y="301879"/>
                  </a:lnTo>
                  <a:lnTo>
                    <a:pt x="947813" y="301498"/>
                  </a:lnTo>
                  <a:lnTo>
                    <a:pt x="949464" y="302260"/>
                  </a:lnTo>
                  <a:lnTo>
                    <a:pt x="950506" y="304292"/>
                  </a:lnTo>
                  <a:lnTo>
                    <a:pt x="950506" y="273481"/>
                  </a:lnTo>
                  <a:lnTo>
                    <a:pt x="942314" y="273469"/>
                  </a:lnTo>
                  <a:lnTo>
                    <a:pt x="942314" y="316865"/>
                  </a:lnTo>
                  <a:lnTo>
                    <a:pt x="941616" y="318389"/>
                  </a:lnTo>
                  <a:lnTo>
                    <a:pt x="940447" y="317246"/>
                  </a:lnTo>
                  <a:lnTo>
                    <a:pt x="940320" y="317119"/>
                  </a:lnTo>
                  <a:lnTo>
                    <a:pt x="938784" y="317246"/>
                  </a:lnTo>
                  <a:lnTo>
                    <a:pt x="938441" y="316103"/>
                  </a:lnTo>
                  <a:lnTo>
                    <a:pt x="938237" y="315468"/>
                  </a:lnTo>
                  <a:lnTo>
                    <a:pt x="938161" y="315214"/>
                  </a:lnTo>
                  <a:lnTo>
                    <a:pt x="942187" y="314071"/>
                  </a:lnTo>
                  <a:lnTo>
                    <a:pt x="942314" y="316865"/>
                  </a:lnTo>
                  <a:lnTo>
                    <a:pt x="942314" y="273469"/>
                  </a:lnTo>
                  <a:lnTo>
                    <a:pt x="933335" y="273443"/>
                  </a:lnTo>
                  <a:lnTo>
                    <a:pt x="933335" y="288417"/>
                  </a:lnTo>
                  <a:lnTo>
                    <a:pt x="932497" y="290068"/>
                  </a:lnTo>
                  <a:lnTo>
                    <a:pt x="932218" y="289179"/>
                  </a:lnTo>
                  <a:lnTo>
                    <a:pt x="932218" y="337820"/>
                  </a:lnTo>
                  <a:lnTo>
                    <a:pt x="932053" y="337896"/>
                  </a:lnTo>
                  <a:lnTo>
                    <a:pt x="932053" y="343789"/>
                  </a:lnTo>
                  <a:lnTo>
                    <a:pt x="932040" y="344538"/>
                  </a:lnTo>
                  <a:lnTo>
                    <a:pt x="931913" y="344932"/>
                  </a:lnTo>
                  <a:lnTo>
                    <a:pt x="931672" y="345440"/>
                  </a:lnTo>
                  <a:lnTo>
                    <a:pt x="930503" y="345821"/>
                  </a:lnTo>
                  <a:lnTo>
                    <a:pt x="930503" y="345440"/>
                  </a:lnTo>
                  <a:lnTo>
                    <a:pt x="930567" y="344805"/>
                  </a:lnTo>
                  <a:lnTo>
                    <a:pt x="930630" y="344678"/>
                  </a:lnTo>
                  <a:lnTo>
                    <a:pt x="930821" y="344297"/>
                  </a:lnTo>
                  <a:lnTo>
                    <a:pt x="930948" y="344144"/>
                  </a:lnTo>
                  <a:lnTo>
                    <a:pt x="932053" y="343789"/>
                  </a:lnTo>
                  <a:lnTo>
                    <a:pt x="932053" y="337896"/>
                  </a:lnTo>
                  <a:lnTo>
                    <a:pt x="929170" y="339090"/>
                  </a:lnTo>
                  <a:lnTo>
                    <a:pt x="929043" y="336423"/>
                  </a:lnTo>
                  <a:lnTo>
                    <a:pt x="930694" y="336169"/>
                  </a:lnTo>
                  <a:lnTo>
                    <a:pt x="932218" y="337820"/>
                  </a:lnTo>
                  <a:lnTo>
                    <a:pt x="932218" y="289179"/>
                  </a:lnTo>
                  <a:lnTo>
                    <a:pt x="932192" y="326390"/>
                  </a:lnTo>
                  <a:lnTo>
                    <a:pt x="930186" y="325221"/>
                  </a:lnTo>
                  <a:lnTo>
                    <a:pt x="930186" y="333883"/>
                  </a:lnTo>
                  <a:lnTo>
                    <a:pt x="928763" y="334518"/>
                  </a:lnTo>
                  <a:lnTo>
                    <a:pt x="927989" y="334200"/>
                  </a:lnTo>
                  <a:lnTo>
                    <a:pt x="927989" y="346837"/>
                  </a:lnTo>
                  <a:lnTo>
                    <a:pt x="927620" y="347218"/>
                  </a:lnTo>
                  <a:lnTo>
                    <a:pt x="927595" y="348361"/>
                  </a:lnTo>
                  <a:lnTo>
                    <a:pt x="925601" y="348869"/>
                  </a:lnTo>
                  <a:lnTo>
                    <a:pt x="925233" y="347218"/>
                  </a:lnTo>
                  <a:lnTo>
                    <a:pt x="924890" y="345694"/>
                  </a:lnTo>
                  <a:lnTo>
                    <a:pt x="927354" y="345440"/>
                  </a:lnTo>
                  <a:lnTo>
                    <a:pt x="927887" y="346329"/>
                  </a:lnTo>
                  <a:lnTo>
                    <a:pt x="927989" y="346837"/>
                  </a:lnTo>
                  <a:lnTo>
                    <a:pt x="927989" y="334200"/>
                  </a:lnTo>
                  <a:lnTo>
                    <a:pt x="927862" y="334137"/>
                  </a:lnTo>
                  <a:lnTo>
                    <a:pt x="927773" y="333756"/>
                  </a:lnTo>
                  <a:lnTo>
                    <a:pt x="927544" y="332867"/>
                  </a:lnTo>
                  <a:lnTo>
                    <a:pt x="927481" y="332613"/>
                  </a:lnTo>
                  <a:lnTo>
                    <a:pt x="928903" y="331978"/>
                  </a:lnTo>
                  <a:lnTo>
                    <a:pt x="929805" y="332486"/>
                  </a:lnTo>
                  <a:lnTo>
                    <a:pt x="930186" y="333883"/>
                  </a:lnTo>
                  <a:lnTo>
                    <a:pt x="930186" y="325221"/>
                  </a:lnTo>
                  <a:lnTo>
                    <a:pt x="929373" y="324739"/>
                  </a:lnTo>
                  <a:lnTo>
                    <a:pt x="928306" y="324116"/>
                  </a:lnTo>
                  <a:lnTo>
                    <a:pt x="928306" y="326390"/>
                  </a:lnTo>
                  <a:lnTo>
                    <a:pt x="925271" y="327660"/>
                  </a:lnTo>
                  <a:lnTo>
                    <a:pt x="925245" y="327025"/>
                  </a:lnTo>
                  <a:lnTo>
                    <a:pt x="925131" y="324993"/>
                  </a:lnTo>
                  <a:lnTo>
                    <a:pt x="926782" y="324739"/>
                  </a:lnTo>
                  <a:lnTo>
                    <a:pt x="928306" y="326390"/>
                  </a:lnTo>
                  <a:lnTo>
                    <a:pt x="928306" y="324116"/>
                  </a:lnTo>
                  <a:lnTo>
                    <a:pt x="927417" y="323596"/>
                  </a:lnTo>
                  <a:lnTo>
                    <a:pt x="927468" y="323342"/>
                  </a:lnTo>
                  <a:lnTo>
                    <a:pt x="928420" y="319024"/>
                  </a:lnTo>
                  <a:lnTo>
                    <a:pt x="928446" y="318897"/>
                  </a:lnTo>
                  <a:lnTo>
                    <a:pt x="932192" y="326390"/>
                  </a:lnTo>
                  <a:lnTo>
                    <a:pt x="932192" y="289090"/>
                  </a:lnTo>
                  <a:lnTo>
                    <a:pt x="932103" y="288798"/>
                  </a:lnTo>
                  <a:lnTo>
                    <a:pt x="931989" y="288417"/>
                  </a:lnTo>
                  <a:lnTo>
                    <a:pt x="930490" y="288544"/>
                  </a:lnTo>
                  <a:lnTo>
                    <a:pt x="930414" y="288290"/>
                  </a:lnTo>
                  <a:lnTo>
                    <a:pt x="930275" y="287782"/>
                  </a:lnTo>
                  <a:lnTo>
                    <a:pt x="929944" y="286512"/>
                  </a:lnTo>
                  <a:lnTo>
                    <a:pt x="933132" y="285877"/>
                  </a:lnTo>
                  <a:lnTo>
                    <a:pt x="933221" y="286766"/>
                  </a:lnTo>
                  <a:lnTo>
                    <a:pt x="933335" y="288417"/>
                  </a:lnTo>
                  <a:lnTo>
                    <a:pt x="933335" y="273443"/>
                  </a:lnTo>
                  <a:lnTo>
                    <a:pt x="928789" y="273431"/>
                  </a:lnTo>
                  <a:lnTo>
                    <a:pt x="929995" y="273939"/>
                  </a:lnTo>
                  <a:lnTo>
                    <a:pt x="930643" y="273812"/>
                  </a:lnTo>
                  <a:lnTo>
                    <a:pt x="931138" y="276098"/>
                  </a:lnTo>
                  <a:lnTo>
                    <a:pt x="927938" y="275717"/>
                  </a:lnTo>
                  <a:lnTo>
                    <a:pt x="927938" y="278892"/>
                  </a:lnTo>
                  <a:lnTo>
                    <a:pt x="927925" y="279781"/>
                  </a:lnTo>
                  <a:lnTo>
                    <a:pt x="927557" y="280543"/>
                  </a:lnTo>
                  <a:lnTo>
                    <a:pt x="926592" y="280860"/>
                  </a:lnTo>
                  <a:lnTo>
                    <a:pt x="926592" y="319024"/>
                  </a:lnTo>
                  <a:lnTo>
                    <a:pt x="924902" y="323342"/>
                  </a:lnTo>
                  <a:lnTo>
                    <a:pt x="924547" y="323088"/>
                  </a:lnTo>
                  <a:lnTo>
                    <a:pt x="923137" y="322072"/>
                  </a:lnTo>
                  <a:lnTo>
                    <a:pt x="923074" y="321183"/>
                  </a:lnTo>
                  <a:lnTo>
                    <a:pt x="923950" y="320675"/>
                  </a:lnTo>
                  <a:lnTo>
                    <a:pt x="923912" y="320421"/>
                  </a:lnTo>
                  <a:lnTo>
                    <a:pt x="923798" y="319659"/>
                  </a:lnTo>
                  <a:lnTo>
                    <a:pt x="926592" y="319024"/>
                  </a:lnTo>
                  <a:lnTo>
                    <a:pt x="926592" y="280860"/>
                  </a:lnTo>
                  <a:lnTo>
                    <a:pt x="926388" y="280924"/>
                  </a:lnTo>
                  <a:lnTo>
                    <a:pt x="926452" y="279908"/>
                  </a:lnTo>
                  <a:lnTo>
                    <a:pt x="926769" y="279273"/>
                  </a:lnTo>
                  <a:lnTo>
                    <a:pt x="927557" y="279019"/>
                  </a:lnTo>
                  <a:lnTo>
                    <a:pt x="927938" y="278892"/>
                  </a:lnTo>
                  <a:lnTo>
                    <a:pt x="927938" y="275717"/>
                  </a:lnTo>
                  <a:lnTo>
                    <a:pt x="926896" y="275590"/>
                  </a:lnTo>
                  <a:lnTo>
                    <a:pt x="926680" y="275082"/>
                  </a:lnTo>
                  <a:lnTo>
                    <a:pt x="926249" y="274066"/>
                  </a:lnTo>
                  <a:lnTo>
                    <a:pt x="926363" y="273431"/>
                  </a:lnTo>
                  <a:lnTo>
                    <a:pt x="923632" y="273431"/>
                  </a:lnTo>
                  <a:lnTo>
                    <a:pt x="923607" y="273939"/>
                  </a:lnTo>
                  <a:lnTo>
                    <a:pt x="923493" y="274320"/>
                  </a:lnTo>
                  <a:lnTo>
                    <a:pt x="923417" y="274447"/>
                  </a:lnTo>
                  <a:lnTo>
                    <a:pt x="922312" y="274967"/>
                  </a:lnTo>
                  <a:lnTo>
                    <a:pt x="922312" y="337058"/>
                  </a:lnTo>
                  <a:lnTo>
                    <a:pt x="921219" y="337616"/>
                  </a:lnTo>
                  <a:lnTo>
                    <a:pt x="921219" y="352298"/>
                  </a:lnTo>
                  <a:lnTo>
                    <a:pt x="919607" y="352806"/>
                  </a:lnTo>
                  <a:lnTo>
                    <a:pt x="918413" y="352171"/>
                  </a:lnTo>
                  <a:lnTo>
                    <a:pt x="918070" y="350647"/>
                  </a:lnTo>
                  <a:lnTo>
                    <a:pt x="919683" y="350012"/>
                  </a:lnTo>
                  <a:lnTo>
                    <a:pt x="920877" y="350647"/>
                  </a:lnTo>
                  <a:lnTo>
                    <a:pt x="921219" y="352298"/>
                  </a:lnTo>
                  <a:lnTo>
                    <a:pt x="921219" y="337616"/>
                  </a:lnTo>
                  <a:lnTo>
                    <a:pt x="920318" y="338074"/>
                  </a:lnTo>
                  <a:lnTo>
                    <a:pt x="919594" y="336677"/>
                  </a:lnTo>
                  <a:lnTo>
                    <a:pt x="919391" y="336296"/>
                  </a:lnTo>
                  <a:lnTo>
                    <a:pt x="919467" y="335915"/>
                  </a:lnTo>
                  <a:lnTo>
                    <a:pt x="920051" y="334899"/>
                  </a:lnTo>
                  <a:lnTo>
                    <a:pt x="921283" y="334645"/>
                  </a:lnTo>
                  <a:lnTo>
                    <a:pt x="921969" y="335534"/>
                  </a:lnTo>
                  <a:lnTo>
                    <a:pt x="922312" y="337058"/>
                  </a:lnTo>
                  <a:lnTo>
                    <a:pt x="922312" y="274967"/>
                  </a:lnTo>
                  <a:lnTo>
                    <a:pt x="922058" y="275082"/>
                  </a:lnTo>
                  <a:lnTo>
                    <a:pt x="921321" y="274574"/>
                  </a:lnTo>
                  <a:lnTo>
                    <a:pt x="921105" y="274066"/>
                  </a:lnTo>
                  <a:lnTo>
                    <a:pt x="920838" y="273431"/>
                  </a:lnTo>
                  <a:lnTo>
                    <a:pt x="919149" y="273431"/>
                  </a:lnTo>
                  <a:lnTo>
                    <a:pt x="919149" y="299466"/>
                  </a:lnTo>
                  <a:lnTo>
                    <a:pt x="918946" y="299466"/>
                  </a:lnTo>
                  <a:lnTo>
                    <a:pt x="918946" y="338709"/>
                  </a:lnTo>
                  <a:lnTo>
                    <a:pt x="918108" y="340360"/>
                  </a:lnTo>
                  <a:lnTo>
                    <a:pt x="916114" y="341376"/>
                  </a:lnTo>
                  <a:lnTo>
                    <a:pt x="916000" y="341160"/>
                  </a:lnTo>
                  <a:lnTo>
                    <a:pt x="916000" y="343154"/>
                  </a:lnTo>
                  <a:lnTo>
                    <a:pt x="915657" y="344170"/>
                  </a:lnTo>
                  <a:lnTo>
                    <a:pt x="914311" y="344678"/>
                  </a:lnTo>
                  <a:lnTo>
                    <a:pt x="914247" y="344551"/>
                  </a:lnTo>
                  <a:lnTo>
                    <a:pt x="914006" y="344043"/>
                  </a:lnTo>
                  <a:lnTo>
                    <a:pt x="913752" y="343535"/>
                  </a:lnTo>
                  <a:lnTo>
                    <a:pt x="914552" y="343281"/>
                  </a:lnTo>
                  <a:lnTo>
                    <a:pt x="914298" y="342392"/>
                  </a:lnTo>
                  <a:lnTo>
                    <a:pt x="915822" y="342265"/>
                  </a:lnTo>
                  <a:lnTo>
                    <a:pt x="915873" y="342392"/>
                  </a:lnTo>
                  <a:lnTo>
                    <a:pt x="916000" y="343154"/>
                  </a:lnTo>
                  <a:lnTo>
                    <a:pt x="916000" y="341160"/>
                  </a:lnTo>
                  <a:lnTo>
                    <a:pt x="915657" y="340487"/>
                  </a:lnTo>
                  <a:lnTo>
                    <a:pt x="915454" y="340106"/>
                  </a:lnTo>
                  <a:lnTo>
                    <a:pt x="915187" y="339598"/>
                  </a:lnTo>
                  <a:lnTo>
                    <a:pt x="915250" y="339217"/>
                  </a:lnTo>
                  <a:lnTo>
                    <a:pt x="915847" y="338074"/>
                  </a:lnTo>
                  <a:lnTo>
                    <a:pt x="917219" y="338328"/>
                  </a:lnTo>
                  <a:lnTo>
                    <a:pt x="918946" y="338709"/>
                  </a:lnTo>
                  <a:lnTo>
                    <a:pt x="918946" y="299466"/>
                  </a:lnTo>
                  <a:lnTo>
                    <a:pt x="918565" y="299466"/>
                  </a:lnTo>
                  <a:lnTo>
                    <a:pt x="918400" y="299212"/>
                  </a:lnTo>
                  <a:lnTo>
                    <a:pt x="918248" y="298958"/>
                  </a:lnTo>
                  <a:lnTo>
                    <a:pt x="918083" y="299021"/>
                  </a:lnTo>
                  <a:lnTo>
                    <a:pt x="918083" y="329692"/>
                  </a:lnTo>
                  <a:lnTo>
                    <a:pt x="917575" y="329946"/>
                  </a:lnTo>
                  <a:lnTo>
                    <a:pt x="917803" y="330708"/>
                  </a:lnTo>
                  <a:lnTo>
                    <a:pt x="917219" y="330708"/>
                  </a:lnTo>
                  <a:lnTo>
                    <a:pt x="917143" y="330581"/>
                  </a:lnTo>
                  <a:lnTo>
                    <a:pt x="917067" y="330454"/>
                  </a:lnTo>
                  <a:lnTo>
                    <a:pt x="916914" y="330200"/>
                  </a:lnTo>
                  <a:lnTo>
                    <a:pt x="916228" y="330454"/>
                  </a:lnTo>
                  <a:lnTo>
                    <a:pt x="916203" y="330200"/>
                  </a:lnTo>
                  <a:lnTo>
                    <a:pt x="916178" y="329819"/>
                  </a:lnTo>
                  <a:lnTo>
                    <a:pt x="916673" y="329565"/>
                  </a:lnTo>
                  <a:lnTo>
                    <a:pt x="916444" y="328930"/>
                  </a:lnTo>
                  <a:lnTo>
                    <a:pt x="917028" y="328803"/>
                  </a:lnTo>
                  <a:lnTo>
                    <a:pt x="917346" y="329311"/>
                  </a:lnTo>
                  <a:lnTo>
                    <a:pt x="918019" y="329057"/>
                  </a:lnTo>
                  <a:lnTo>
                    <a:pt x="918083" y="329692"/>
                  </a:lnTo>
                  <a:lnTo>
                    <a:pt x="918083" y="299021"/>
                  </a:lnTo>
                  <a:lnTo>
                    <a:pt x="917575" y="299212"/>
                  </a:lnTo>
                  <a:lnTo>
                    <a:pt x="917117" y="297942"/>
                  </a:lnTo>
                  <a:lnTo>
                    <a:pt x="918438" y="297053"/>
                  </a:lnTo>
                  <a:lnTo>
                    <a:pt x="918730" y="298450"/>
                  </a:lnTo>
                  <a:lnTo>
                    <a:pt x="919149" y="299466"/>
                  </a:lnTo>
                  <a:lnTo>
                    <a:pt x="919149" y="273431"/>
                  </a:lnTo>
                  <a:lnTo>
                    <a:pt x="911364" y="273431"/>
                  </a:lnTo>
                  <a:lnTo>
                    <a:pt x="911364" y="277114"/>
                  </a:lnTo>
                  <a:lnTo>
                    <a:pt x="911161" y="277393"/>
                  </a:lnTo>
                  <a:lnTo>
                    <a:pt x="911161" y="322199"/>
                  </a:lnTo>
                  <a:lnTo>
                    <a:pt x="907910" y="323088"/>
                  </a:lnTo>
                  <a:lnTo>
                    <a:pt x="906729" y="322453"/>
                  </a:lnTo>
                  <a:lnTo>
                    <a:pt x="906132" y="321564"/>
                  </a:lnTo>
                  <a:lnTo>
                    <a:pt x="905624" y="320802"/>
                  </a:lnTo>
                  <a:lnTo>
                    <a:pt x="907618" y="320675"/>
                  </a:lnTo>
                  <a:lnTo>
                    <a:pt x="907402" y="320040"/>
                  </a:lnTo>
                  <a:lnTo>
                    <a:pt x="907161" y="319278"/>
                  </a:lnTo>
                  <a:lnTo>
                    <a:pt x="908608" y="319024"/>
                  </a:lnTo>
                  <a:lnTo>
                    <a:pt x="909104" y="320675"/>
                  </a:lnTo>
                  <a:lnTo>
                    <a:pt x="910539" y="320421"/>
                  </a:lnTo>
                  <a:lnTo>
                    <a:pt x="911161" y="322199"/>
                  </a:lnTo>
                  <a:lnTo>
                    <a:pt x="911161" y="277393"/>
                  </a:lnTo>
                  <a:lnTo>
                    <a:pt x="910640" y="278066"/>
                  </a:lnTo>
                  <a:lnTo>
                    <a:pt x="910564" y="278511"/>
                  </a:lnTo>
                  <a:lnTo>
                    <a:pt x="910678" y="279019"/>
                  </a:lnTo>
                  <a:lnTo>
                    <a:pt x="909320" y="279019"/>
                  </a:lnTo>
                  <a:lnTo>
                    <a:pt x="909510" y="278765"/>
                  </a:lnTo>
                  <a:lnTo>
                    <a:pt x="910069" y="278003"/>
                  </a:lnTo>
                  <a:lnTo>
                    <a:pt x="909993" y="277114"/>
                  </a:lnTo>
                  <a:lnTo>
                    <a:pt x="911364" y="277114"/>
                  </a:lnTo>
                  <a:lnTo>
                    <a:pt x="911364" y="273431"/>
                  </a:lnTo>
                  <a:lnTo>
                    <a:pt x="905903" y="273431"/>
                  </a:lnTo>
                  <a:lnTo>
                    <a:pt x="905903" y="295402"/>
                  </a:lnTo>
                  <a:lnTo>
                    <a:pt x="904684" y="299974"/>
                  </a:lnTo>
                  <a:lnTo>
                    <a:pt x="903719" y="299364"/>
                  </a:lnTo>
                  <a:lnTo>
                    <a:pt x="903719" y="337667"/>
                  </a:lnTo>
                  <a:lnTo>
                    <a:pt x="903693" y="337820"/>
                  </a:lnTo>
                  <a:lnTo>
                    <a:pt x="902817" y="339598"/>
                  </a:lnTo>
                  <a:lnTo>
                    <a:pt x="901674" y="339509"/>
                  </a:lnTo>
                  <a:lnTo>
                    <a:pt x="901674" y="355600"/>
                  </a:lnTo>
                  <a:lnTo>
                    <a:pt x="898880" y="356616"/>
                  </a:lnTo>
                  <a:lnTo>
                    <a:pt x="898004" y="356235"/>
                  </a:lnTo>
                  <a:lnTo>
                    <a:pt x="897661" y="354965"/>
                  </a:lnTo>
                  <a:lnTo>
                    <a:pt x="897597" y="354711"/>
                  </a:lnTo>
                  <a:lnTo>
                    <a:pt x="899198" y="354203"/>
                  </a:lnTo>
                  <a:lnTo>
                    <a:pt x="900899" y="353695"/>
                  </a:lnTo>
                  <a:lnTo>
                    <a:pt x="901674" y="355600"/>
                  </a:lnTo>
                  <a:lnTo>
                    <a:pt x="901674" y="339509"/>
                  </a:lnTo>
                  <a:lnTo>
                    <a:pt x="901319" y="339471"/>
                  </a:lnTo>
                  <a:lnTo>
                    <a:pt x="900074" y="338455"/>
                  </a:lnTo>
                  <a:lnTo>
                    <a:pt x="899604" y="338074"/>
                  </a:lnTo>
                  <a:lnTo>
                    <a:pt x="900328" y="336677"/>
                  </a:lnTo>
                  <a:lnTo>
                    <a:pt x="901865" y="336677"/>
                  </a:lnTo>
                  <a:lnTo>
                    <a:pt x="903719" y="337667"/>
                  </a:lnTo>
                  <a:lnTo>
                    <a:pt x="903719" y="299364"/>
                  </a:lnTo>
                  <a:lnTo>
                    <a:pt x="903630" y="320040"/>
                  </a:lnTo>
                  <a:lnTo>
                    <a:pt x="901319" y="319786"/>
                  </a:lnTo>
                  <a:lnTo>
                    <a:pt x="901141" y="319265"/>
                  </a:lnTo>
                  <a:lnTo>
                    <a:pt x="901141" y="325882"/>
                  </a:lnTo>
                  <a:lnTo>
                    <a:pt x="899439" y="326694"/>
                  </a:lnTo>
                  <a:lnTo>
                    <a:pt x="899439" y="338455"/>
                  </a:lnTo>
                  <a:lnTo>
                    <a:pt x="898550" y="340106"/>
                  </a:lnTo>
                  <a:lnTo>
                    <a:pt x="894372" y="339001"/>
                  </a:lnTo>
                  <a:lnTo>
                    <a:pt x="894740" y="340106"/>
                  </a:lnTo>
                  <a:lnTo>
                    <a:pt x="893889" y="340347"/>
                  </a:lnTo>
                  <a:lnTo>
                    <a:pt x="893889" y="347218"/>
                  </a:lnTo>
                  <a:lnTo>
                    <a:pt x="891032" y="354965"/>
                  </a:lnTo>
                  <a:lnTo>
                    <a:pt x="890816" y="354711"/>
                  </a:lnTo>
                  <a:lnTo>
                    <a:pt x="890041" y="353822"/>
                  </a:lnTo>
                  <a:lnTo>
                    <a:pt x="886955" y="350266"/>
                  </a:lnTo>
                  <a:lnTo>
                    <a:pt x="888390" y="349631"/>
                  </a:lnTo>
                  <a:lnTo>
                    <a:pt x="891578" y="348234"/>
                  </a:lnTo>
                  <a:lnTo>
                    <a:pt x="893889" y="347218"/>
                  </a:lnTo>
                  <a:lnTo>
                    <a:pt x="893889" y="340347"/>
                  </a:lnTo>
                  <a:lnTo>
                    <a:pt x="893394" y="340487"/>
                  </a:lnTo>
                  <a:lnTo>
                    <a:pt x="892937" y="339217"/>
                  </a:lnTo>
                  <a:lnTo>
                    <a:pt x="893851" y="338861"/>
                  </a:lnTo>
                  <a:lnTo>
                    <a:pt x="892289" y="338455"/>
                  </a:lnTo>
                  <a:lnTo>
                    <a:pt x="892403" y="338201"/>
                  </a:lnTo>
                  <a:lnTo>
                    <a:pt x="892581" y="337820"/>
                  </a:lnTo>
                  <a:lnTo>
                    <a:pt x="893800" y="335153"/>
                  </a:lnTo>
                  <a:lnTo>
                    <a:pt x="896531" y="334518"/>
                  </a:lnTo>
                  <a:lnTo>
                    <a:pt x="896556" y="339344"/>
                  </a:lnTo>
                  <a:lnTo>
                    <a:pt x="899439" y="338455"/>
                  </a:lnTo>
                  <a:lnTo>
                    <a:pt x="899439" y="326694"/>
                  </a:lnTo>
                  <a:lnTo>
                    <a:pt x="898728" y="327025"/>
                  </a:lnTo>
                  <a:lnTo>
                    <a:pt x="897026" y="326644"/>
                  </a:lnTo>
                  <a:lnTo>
                    <a:pt x="896772" y="326009"/>
                  </a:lnTo>
                  <a:lnTo>
                    <a:pt x="896429" y="325120"/>
                  </a:lnTo>
                  <a:lnTo>
                    <a:pt x="896239" y="324612"/>
                  </a:lnTo>
                  <a:lnTo>
                    <a:pt x="896353" y="324231"/>
                  </a:lnTo>
                  <a:lnTo>
                    <a:pt x="896429" y="324104"/>
                  </a:lnTo>
                  <a:lnTo>
                    <a:pt x="897140" y="322961"/>
                  </a:lnTo>
                  <a:lnTo>
                    <a:pt x="899972" y="324485"/>
                  </a:lnTo>
                  <a:lnTo>
                    <a:pt x="901141" y="325882"/>
                  </a:lnTo>
                  <a:lnTo>
                    <a:pt x="901141" y="319265"/>
                  </a:lnTo>
                  <a:lnTo>
                    <a:pt x="900760" y="318135"/>
                  </a:lnTo>
                  <a:lnTo>
                    <a:pt x="900684" y="317881"/>
                  </a:lnTo>
                  <a:lnTo>
                    <a:pt x="900760" y="317627"/>
                  </a:lnTo>
                  <a:lnTo>
                    <a:pt x="900887" y="317500"/>
                  </a:lnTo>
                  <a:lnTo>
                    <a:pt x="902258" y="316103"/>
                  </a:lnTo>
                  <a:lnTo>
                    <a:pt x="903630" y="320040"/>
                  </a:lnTo>
                  <a:lnTo>
                    <a:pt x="903630" y="299313"/>
                  </a:lnTo>
                  <a:lnTo>
                    <a:pt x="902296" y="298450"/>
                  </a:lnTo>
                  <a:lnTo>
                    <a:pt x="902220" y="297434"/>
                  </a:lnTo>
                  <a:lnTo>
                    <a:pt x="903109" y="296926"/>
                  </a:lnTo>
                  <a:lnTo>
                    <a:pt x="902944" y="295910"/>
                  </a:lnTo>
                  <a:lnTo>
                    <a:pt x="905903" y="295402"/>
                  </a:lnTo>
                  <a:lnTo>
                    <a:pt x="905903" y="273431"/>
                  </a:lnTo>
                  <a:lnTo>
                    <a:pt x="904722" y="273431"/>
                  </a:lnTo>
                  <a:lnTo>
                    <a:pt x="904722" y="282575"/>
                  </a:lnTo>
                  <a:lnTo>
                    <a:pt x="902055" y="283438"/>
                  </a:lnTo>
                  <a:lnTo>
                    <a:pt x="902055" y="289433"/>
                  </a:lnTo>
                  <a:lnTo>
                    <a:pt x="901547" y="289687"/>
                  </a:lnTo>
                  <a:lnTo>
                    <a:pt x="901776" y="290322"/>
                  </a:lnTo>
                  <a:lnTo>
                    <a:pt x="901192" y="290449"/>
                  </a:lnTo>
                  <a:lnTo>
                    <a:pt x="901039" y="290195"/>
                  </a:lnTo>
                  <a:lnTo>
                    <a:pt x="900887" y="289941"/>
                  </a:lnTo>
                  <a:lnTo>
                    <a:pt x="900658" y="290029"/>
                  </a:lnTo>
                  <a:lnTo>
                    <a:pt x="900658" y="321310"/>
                  </a:lnTo>
                  <a:lnTo>
                    <a:pt x="898194" y="321564"/>
                  </a:lnTo>
                  <a:lnTo>
                    <a:pt x="898042" y="321310"/>
                  </a:lnTo>
                  <a:lnTo>
                    <a:pt x="897966" y="321183"/>
                  </a:lnTo>
                  <a:lnTo>
                    <a:pt x="897509" y="320421"/>
                  </a:lnTo>
                  <a:lnTo>
                    <a:pt x="897547" y="320167"/>
                  </a:lnTo>
                  <a:lnTo>
                    <a:pt x="897928" y="319786"/>
                  </a:lnTo>
                  <a:lnTo>
                    <a:pt x="897978" y="318897"/>
                  </a:lnTo>
                  <a:lnTo>
                    <a:pt x="897953" y="318643"/>
                  </a:lnTo>
                  <a:lnTo>
                    <a:pt x="898944" y="318389"/>
                  </a:lnTo>
                  <a:lnTo>
                    <a:pt x="899934" y="318135"/>
                  </a:lnTo>
                  <a:lnTo>
                    <a:pt x="900658" y="321310"/>
                  </a:lnTo>
                  <a:lnTo>
                    <a:pt x="900658" y="290029"/>
                  </a:lnTo>
                  <a:lnTo>
                    <a:pt x="900214" y="290195"/>
                  </a:lnTo>
                  <a:lnTo>
                    <a:pt x="900150" y="289560"/>
                  </a:lnTo>
                  <a:lnTo>
                    <a:pt x="900658" y="289306"/>
                  </a:lnTo>
                  <a:lnTo>
                    <a:pt x="900582" y="289052"/>
                  </a:lnTo>
                  <a:lnTo>
                    <a:pt x="900417" y="288544"/>
                  </a:lnTo>
                  <a:lnTo>
                    <a:pt x="901001" y="288544"/>
                  </a:lnTo>
                  <a:lnTo>
                    <a:pt x="901319" y="289052"/>
                  </a:lnTo>
                  <a:lnTo>
                    <a:pt x="901992" y="288798"/>
                  </a:lnTo>
                  <a:lnTo>
                    <a:pt x="902055" y="289433"/>
                  </a:lnTo>
                  <a:lnTo>
                    <a:pt x="902055" y="283438"/>
                  </a:lnTo>
                  <a:lnTo>
                    <a:pt x="900379" y="283972"/>
                  </a:lnTo>
                  <a:lnTo>
                    <a:pt x="900353" y="284226"/>
                  </a:lnTo>
                  <a:lnTo>
                    <a:pt x="901585" y="287782"/>
                  </a:lnTo>
                  <a:lnTo>
                    <a:pt x="899287" y="287528"/>
                  </a:lnTo>
                  <a:lnTo>
                    <a:pt x="898690" y="285750"/>
                  </a:lnTo>
                  <a:lnTo>
                    <a:pt x="898728" y="285369"/>
                  </a:lnTo>
                  <a:lnTo>
                    <a:pt x="899845" y="284226"/>
                  </a:lnTo>
                  <a:lnTo>
                    <a:pt x="899960" y="284099"/>
                  </a:lnTo>
                  <a:lnTo>
                    <a:pt x="899591" y="284226"/>
                  </a:lnTo>
                  <a:lnTo>
                    <a:pt x="899121" y="283845"/>
                  </a:lnTo>
                  <a:lnTo>
                    <a:pt x="897686" y="282702"/>
                  </a:lnTo>
                  <a:lnTo>
                    <a:pt x="897775" y="281686"/>
                  </a:lnTo>
                  <a:lnTo>
                    <a:pt x="897864" y="280797"/>
                  </a:lnTo>
                  <a:lnTo>
                    <a:pt x="899858" y="279654"/>
                  </a:lnTo>
                  <a:lnTo>
                    <a:pt x="901407" y="278765"/>
                  </a:lnTo>
                  <a:lnTo>
                    <a:pt x="903274" y="279400"/>
                  </a:lnTo>
                  <a:lnTo>
                    <a:pt x="904722" y="282575"/>
                  </a:lnTo>
                  <a:lnTo>
                    <a:pt x="904722" y="273431"/>
                  </a:lnTo>
                  <a:lnTo>
                    <a:pt x="899668" y="273431"/>
                  </a:lnTo>
                  <a:lnTo>
                    <a:pt x="899668" y="277495"/>
                  </a:lnTo>
                  <a:lnTo>
                    <a:pt x="899223" y="278511"/>
                  </a:lnTo>
                  <a:lnTo>
                    <a:pt x="896950" y="279654"/>
                  </a:lnTo>
                  <a:lnTo>
                    <a:pt x="896505" y="277241"/>
                  </a:lnTo>
                  <a:lnTo>
                    <a:pt x="895870" y="275209"/>
                  </a:lnTo>
                  <a:lnTo>
                    <a:pt x="895832" y="275082"/>
                  </a:lnTo>
                  <a:lnTo>
                    <a:pt x="898080" y="274066"/>
                  </a:lnTo>
                  <a:lnTo>
                    <a:pt x="899591" y="277114"/>
                  </a:lnTo>
                  <a:lnTo>
                    <a:pt x="899668" y="277495"/>
                  </a:lnTo>
                  <a:lnTo>
                    <a:pt x="899668" y="273431"/>
                  </a:lnTo>
                  <a:lnTo>
                    <a:pt x="892302" y="273431"/>
                  </a:lnTo>
                  <a:lnTo>
                    <a:pt x="892302" y="297434"/>
                  </a:lnTo>
                  <a:lnTo>
                    <a:pt x="891921" y="297815"/>
                  </a:lnTo>
                  <a:lnTo>
                    <a:pt x="891921" y="322961"/>
                  </a:lnTo>
                  <a:lnTo>
                    <a:pt x="890562" y="322326"/>
                  </a:lnTo>
                  <a:lnTo>
                    <a:pt x="888009" y="324104"/>
                  </a:lnTo>
                  <a:lnTo>
                    <a:pt x="887717" y="322059"/>
                  </a:lnTo>
                  <a:lnTo>
                    <a:pt x="887717" y="330962"/>
                  </a:lnTo>
                  <a:lnTo>
                    <a:pt x="886968" y="331978"/>
                  </a:lnTo>
                  <a:lnTo>
                    <a:pt x="886929" y="332359"/>
                  </a:lnTo>
                  <a:lnTo>
                    <a:pt x="887044" y="332867"/>
                  </a:lnTo>
                  <a:lnTo>
                    <a:pt x="885685" y="332867"/>
                  </a:lnTo>
                  <a:lnTo>
                    <a:pt x="886434" y="331851"/>
                  </a:lnTo>
                  <a:lnTo>
                    <a:pt x="886358" y="330835"/>
                  </a:lnTo>
                  <a:lnTo>
                    <a:pt x="887717" y="330962"/>
                  </a:lnTo>
                  <a:lnTo>
                    <a:pt x="887717" y="322059"/>
                  </a:lnTo>
                  <a:lnTo>
                    <a:pt x="887628" y="321437"/>
                  </a:lnTo>
                  <a:lnTo>
                    <a:pt x="889381" y="321310"/>
                  </a:lnTo>
                  <a:lnTo>
                    <a:pt x="891070" y="321310"/>
                  </a:lnTo>
                  <a:lnTo>
                    <a:pt x="891921" y="322961"/>
                  </a:lnTo>
                  <a:lnTo>
                    <a:pt x="891921" y="297815"/>
                  </a:lnTo>
                  <a:lnTo>
                    <a:pt x="891032" y="298704"/>
                  </a:lnTo>
                  <a:lnTo>
                    <a:pt x="890841" y="300101"/>
                  </a:lnTo>
                  <a:lnTo>
                    <a:pt x="887412" y="300913"/>
                  </a:lnTo>
                  <a:lnTo>
                    <a:pt x="887412" y="314960"/>
                  </a:lnTo>
                  <a:lnTo>
                    <a:pt x="886079" y="315328"/>
                  </a:lnTo>
                  <a:lnTo>
                    <a:pt x="886079" y="321183"/>
                  </a:lnTo>
                  <a:lnTo>
                    <a:pt x="883615" y="325120"/>
                  </a:lnTo>
                  <a:lnTo>
                    <a:pt x="881710" y="323773"/>
                  </a:lnTo>
                  <a:lnTo>
                    <a:pt x="881710" y="332359"/>
                  </a:lnTo>
                  <a:lnTo>
                    <a:pt x="881214" y="333375"/>
                  </a:lnTo>
                  <a:lnTo>
                    <a:pt x="880948" y="333438"/>
                  </a:lnTo>
                  <a:lnTo>
                    <a:pt x="880948" y="335153"/>
                  </a:lnTo>
                  <a:lnTo>
                    <a:pt x="880884" y="335280"/>
                  </a:lnTo>
                  <a:lnTo>
                    <a:pt x="880884" y="343408"/>
                  </a:lnTo>
                  <a:lnTo>
                    <a:pt x="879970" y="343547"/>
                  </a:lnTo>
                  <a:lnTo>
                    <a:pt x="879970" y="347345"/>
                  </a:lnTo>
                  <a:lnTo>
                    <a:pt x="877277" y="348234"/>
                  </a:lnTo>
                  <a:lnTo>
                    <a:pt x="876795" y="347091"/>
                  </a:lnTo>
                  <a:lnTo>
                    <a:pt x="876693" y="346837"/>
                  </a:lnTo>
                  <a:lnTo>
                    <a:pt x="876376" y="346075"/>
                  </a:lnTo>
                  <a:lnTo>
                    <a:pt x="876909" y="345821"/>
                  </a:lnTo>
                  <a:lnTo>
                    <a:pt x="879525" y="344551"/>
                  </a:lnTo>
                  <a:lnTo>
                    <a:pt x="879970" y="347345"/>
                  </a:lnTo>
                  <a:lnTo>
                    <a:pt x="879970" y="343547"/>
                  </a:lnTo>
                  <a:lnTo>
                    <a:pt x="876566" y="344043"/>
                  </a:lnTo>
                  <a:lnTo>
                    <a:pt x="876287" y="342646"/>
                  </a:lnTo>
                  <a:lnTo>
                    <a:pt x="876401" y="342011"/>
                  </a:lnTo>
                  <a:lnTo>
                    <a:pt x="876604" y="341503"/>
                  </a:lnTo>
                  <a:lnTo>
                    <a:pt x="876719" y="341249"/>
                  </a:lnTo>
                  <a:lnTo>
                    <a:pt x="876693" y="340995"/>
                  </a:lnTo>
                  <a:lnTo>
                    <a:pt x="875626" y="339090"/>
                  </a:lnTo>
                  <a:lnTo>
                    <a:pt x="878967" y="338201"/>
                  </a:lnTo>
                  <a:lnTo>
                    <a:pt x="880884" y="343408"/>
                  </a:lnTo>
                  <a:lnTo>
                    <a:pt x="880884" y="335280"/>
                  </a:lnTo>
                  <a:lnTo>
                    <a:pt x="880110" y="336804"/>
                  </a:lnTo>
                  <a:lnTo>
                    <a:pt x="878128" y="337820"/>
                  </a:lnTo>
                  <a:lnTo>
                    <a:pt x="877201" y="336042"/>
                  </a:lnTo>
                  <a:lnTo>
                    <a:pt x="877265" y="335661"/>
                  </a:lnTo>
                  <a:lnTo>
                    <a:pt x="877722" y="334772"/>
                  </a:lnTo>
                  <a:lnTo>
                    <a:pt x="877849" y="334518"/>
                  </a:lnTo>
                  <a:lnTo>
                    <a:pt x="879271" y="334784"/>
                  </a:lnTo>
                  <a:lnTo>
                    <a:pt x="880948" y="335153"/>
                  </a:lnTo>
                  <a:lnTo>
                    <a:pt x="880948" y="333438"/>
                  </a:lnTo>
                  <a:lnTo>
                    <a:pt x="879589" y="333756"/>
                  </a:lnTo>
                  <a:lnTo>
                    <a:pt x="879208" y="332613"/>
                  </a:lnTo>
                  <a:lnTo>
                    <a:pt x="879094" y="332232"/>
                  </a:lnTo>
                  <a:lnTo>
                    <a:pt x="879170" y="331851"/>
                  </a:lnTo>
                  <a:lnTo>
                    <a:pt x="879614" y="330962"/>
                  </a:lnTo>
                  <a:lnTo>
                    <a:pt x="881240" y="330581"/>
                  </a:lnTo>
                  <a:lnTo>
                    <a:pt x="881583" y="331647"/>
                  </a:lnTo>
                  <a:lnTo>
                    <a:pt x="881710" y="332359"/>
                  </a:lnTo>
                  <a:lnTo>
                    <a:pt x="881710" y="323773"/>
                  </a:lnTo>
                  <a:lnTo>
                    <a:pt x="880922" y="323215"/>
                  </a:lnTo>
                  <a:lnTo>
                    <a:pt x="880198" y="322707"/>
                  </a:lnTo>
                  <a:lnTo>
                    <a:pt x="886079" y="321183"/>
                  </a:lnTo>
                  <a:lnTo>
                    <a:pt x="886079" y="315328"/>
                  </a:lnTo>
                  <a:lnTo>
                    <a:pt x="885558" y="315468"/>
                  </a:lnTo>
                  <a:lnTo>
                    <a:pt x="885164" y="314579"/>
                  </a:lnTo>
                  <a:lnTo>
                    <a:pt x="884834" y="313817"/>
                  </a:lnTo>
                  <a:lnTo>
                    <a:pt x="884809" y="312801"/>
                  </a:lnTo>
                  <a:lnTo>
                    <a:pt x="884821" y="312420"/>
                  </a:lnTo>
                  <a:lnTo>
                    <a:pt x="886663" y="312039"/>
                  </a:lnTo>
                  <a:lnTo>
                    <a:pt x="886790" y="313182"/>
                  </a:lnTo>
                  <a:lnTo>
                    <a:pt x="886917" y="313690"/>
                  </a:lnTo>
                  <a:lnTo>
                    <a:pt x="887412" y="314960"/>
                  </a:lnTo>
                  <a:lnTo>
                    <a:pt x="887412" y="300913"/>
                  </a:lnTo>
                  <a:lnTo>
                    <a:pt x="887056" y="300990"/>
                  </a:lnTo>
                  <a:lnTo>
                    <a:pt x="882434" y="295668"/>
                  </a:lnTo>
                  <a:lnTo>
                    <a:pt x="882738" y="295529"/>
                  </a:lnTo>
                  <a:lnTo>
                    <a:pt x="883843" y="295021"/>
                  </a:lnTo>
                  <a:lnTo>
                    <a:pt x="882535" y="294259"/>
                  </a:lnTo>
                  <a:lnTo>
                    <a:pt x="882192" y="294436"/>
                  </a:lnTo>
                  <a:lnTo>
                    <a:pt x="882192" y="295783"/>
                  </a:lnTo>
                  <a:lnTo>
                    <a:pt x="879843" y="300863"/>
                  </a:lnTo>
                  <a:lnTo>
                    <a:pt x="877100" y="301498"/>
                  </a:lnTo>
                  <a:lnTo>
                    <a:pt x="879106" y="299466"/>
                  </a:lnTo>
                  <a:lnTo>
                    <a:pt x="879005" y="298069"/>
                  </a:lnTo>
                  <a:lnTo>
                    <a:pt x="878954" y="297815"/>
                  </a:lnTo>
                  <a:lnTo>
                    <a:pt x="877163" y="297307"/>
                  </a:lnTo>
                  <a:lnTo>
                    <a:pt x="877633" y="296799"/>
                  </a:lnTo>
                  <a:lnTo>
                    <a:pt x="878230" y="296164"/>
                  </a:lnTo>
                  <a:lnTo>
                    <a:pt x="879983" y="296037"/>
                  </a:lnTo>
                  <a:lnTo>
                    <a:pt x="881634" y="296037"/>
                  </a:lnTo>
                  <a:lnTo>
                    <a:pt x="882192" y="295783"/>
                  </a:lnTo>
                  <a:lnTo>
                    <a:pt x="882192" y="294436"/>
                  </a:lnTo>
                  <a:lnTo>
                    <a:pt x="880275" y="295402"/>
                  </a:lnTo>
                  <a:lnTo>
                    <a:pt x="880135" y="295275"/>
                  </a:lnTo>
                  <a:lnTo>
                    <a:pt x="879983" y="295148"/>
                  </a:lnTo>
                  <a:lnTo>
                    <a:pt x="879119" y="294386"/>
                  </a:lnTo>
                  <a:lnTo>
                    <a:pt x="878573" y="293497"/>
                  </a:lnTo>
                  <a:lnTo>
                    <a:pt x="878116" y="292735"/>
                  </a:lnTo>
                  <a:lnTo>
                    <a:pt x="878039" y="292608"/>
                  </a:lnTo>
                  <a:lnTo>
                    <a:pt x="877811" y="292227"/>
                  </a:lnTo>
                  <a:lnTo>
                    <a:pt x="877722" y="292100"/>
                  </a:lnTo>
                  <a:lnTo>
                    <a:pt x="877646" y="291973"/>
                  </a:lnTo>
                  <a:lnTo>
                    <a:pt x="879944" y="291465"/>
                  </a:lnTo>
                  <a:lnTo>
                    <a:pt x="879881" y="290830"/>
                  </a:lnTo>
                  <a:lnTo>
                    <a:pt x="879767" y="289687"/>
                  </a:lnTo>
                  <a:lnTo>
                    <a:pt x="883475" y="289687"/>
                  </a:lnTo>
                  <a:lnTo>
                    <a:pt x="884262" y="295656"/>
                  </a:lnTo>
                  <a:lnTo>
                    <a:pt x="887895" y="295910"/>
                  </a:lnTo>
                  <a:lnTo>
                    <a:pt x="889101" y="295275"/>
                  </a:lnTo>
                  <a:lnTo>
                    <a:pt x="887526" y="293497"/>
                  </a:lnTo>
                  <a:lnTo>
                    <a:pt x="888314" y="292735"/>
                  </a:lnTo>
                  <a:lnTo>
                    <a:pt x="889457" y="292227"/>
                  </a:lnTo>
                  <a:lnTo>
                    <a:pt x="890016" y="291973"/>
                  </a:lnTo>
                  <a:lnTo>
                    <a:pt x="889736" y="295148"/>
                  </a:lnTo>
                  <a:lnTo>
                    <a:pt x="891692" y="293751"/>
                  </a:lnTo>
                  <a:lnTo>
                    <a:pt x="892162" y="294894"/>
                  </a:lnTo>
                  <a:lnTo>
                    <a:pt x="892251" y="295402"/>
                  </a:lnTo>
                  <a:lnTo>
                    <a:pt x="891882" y="296164"/>
                  </a:lnTo>
                  <a:lnTo>
                    <a:pt x="890371" y="296545"/>
                  </a:lnTo>
                  <a:lnTo>
                    <a:pt x="892302" y="297434"/>
                  </a:lnTo>
                  <a:lnTo>
                    <a:pt x="892302" y="273431"/>
                  </a:lnTo>
                  <a:lnTo>
                    <a:pt x="889114" y="273431"/>
                  </a:lnTo>
                  <a:lnTo>
                    <a:pt x="889393" y="273812"/>
                  </a:lnTo>
                  <a:lnTo>
                    <a:pt x="889571" y="274193"/>
                  </a:lnTo>
                  <a:lnTo>
                    <a:pt x="889660" y="274447"/>
                  </a:lnTo>
                  <a:lnTo>
                    <a:pt x="889762" y="274955"/>
                  </a:lnTo>
                  <a:lnTo>
                    <a:pt x="889304" y="275043"/>
                  </a:lnTo>
                  <a:lnTo>
                    <a:pt x="889304" y="290576"/>
                  </a:lnTo>
                  <a:lnTo>
                    <a:pt x="888504" y="290957"/>
                  </a:lnTo>
                  <a:lnTo>
                    <a:pt x="888758" y="291846"/>
                  </a:lnTo>
                  <a:lnTo>
                    <a:pt x="887425" y="292227"/>
                  </a:lnTo>
                  <a:lnTo>
                    <a:pt x="886853" y="291211"/>
                  </a:lnTo>
                  <a:lnTo>
                    <a:pt x="887666" y="290957"/>
                  </a:lnTo>
                  <a:lnTo>
                    <a:pt x="887399" y="290068"/>
                  </a:lnTo>
                  <a:lnTo>
                    <a:pt x="888415" y="289687"/>
                  </a:lnTo>
                  <a:lnTo>
                    <a:pt x="888746" y="289560"/>
                  </a:lnTo>
                  <a:lnTo>
                    <a:pt x="889304" y="290576"/>
                  </a:lnTo>
                  <a:lnTo>
                    <a:pt x="889304" y="275043"/>
                  </a:lnTo>
                  <a:lnTo>
                    <a:pt x="888441" y="275209"/>
                  </a:lnTo>
                  <a:lnTo>
                    <a:pt x="886968" y="274447"/>
                  </a:lnTo>
                  <a:lnTo>
                    <a:pt x="886917" y="274320"/>
                  </a:lnTo>
                  <a:lnTo>
                    <a:pt x="886574" y="273431"/>
                  </a:lnTo>
                  <a:lnTo>
                    <a:pt x="875982" y="273380"/>
                  </a:lnTo>
                  <a:lnTo>
                    <a:pt x="875919" y="275844"/>
                  </a:lnTo>
                  <a:lnTo>
                    <a:pt x="876287" y="275082"/>
                  </a:lnTo>
                  <a:lnTo>
                    <a:pt x="876427" y="275412"/>
                  </a:lnTo>
                  <a:lnTo>
                    <a:pt x="876808" y="275082"/>
                  </a:lnTo>
                  <a:lnTo>
                    <a:pt x="878738" y="273431"/>
                  </a:lnTo>
                  <a:lnTo>
                    <a:pt x="879741" y="274447"/>
                  </a:lnTo>
                  <a:lnTo>
                    <a:pt x="880541" y="274320"/>
                  </a:lnTo>
                  <a:lnTo>
                    <a:pt x="880668" y="276860"/>
                  </a:lnTo>
                  <a:lnTo>
                    <a:pt x="881710" y="279400"/>
                  </a:lnTo>
                  <a:lnTo>
                    <a:pt x="879690" y="280670"/>
                  </a:lnTo>
                  <a:lnTo>
                    <a:pt x="880084" y="282829"/>
                  </a:lnTo>
                  <a:lnTo>
                    <a:pt x="882624" y="281686"/>
                  </a:lnTo>
                  <a:lnTo>
                    <a:pt x="881519" y="283845"/>
                  </a:lnTo>
                  <a:lnTo>
                    <a:pt x="877379" y="282486"/>
                  </a:lnTo>
                  <a:lnTo>
                    <a:pt x="877379" y="294005"/>
                  </a:lnTo>
                  <a:lnTo>
                    <a:pt x="877036" y="294259"/>
                  </a:lnTo>
                  <a:lnTo>
                    <a:pt x="876909" y="294513"/>
                  </a:lnTo>
                  <a:lnTo>
                    <a:pt x="877100" y="295021"/>
                  </a:lnTo>
                  <a:lnTo>
                    <a:pt x="876134" y="295148"/>
                  </a:lnTo>
                  <a:lnTo>
                    <a:pt x="875715" y="294386"/>
                  </a:lnTo>
                  <a:lnTo>
                    <a:pt x="875639" y="294259"/>
                  </a:lnTo>
                  <a:lnTo>
                    <a:pt x="874636" y="294386"/>
                  </a:lnTo>
                  <a:lnTo>
                    <a:pt x="874572" y="293751"/>
                  </a:lnTo>
                  <a:lnTo>
                    <a:pt x="875068" y="293497"/>
                  </a:lnTo>
                  <a:lnTo>
                    <a:pt x="874839" y="292862"/>
                  </a:lnTo>
                  <a:lnTo>
                    <a:pt x="875804" y="292735"/>
                  </a:lnTo>
                  <a:lnTo>
                    <a:pt x="876300" y="293624"/>
                  </a:lnTo>
                  <a:lnTo>
                    <a:pt x="877316" y="293497"/>
                  </a:lnTo>
                  <a:lnTo>
                    <a:pt x="877379" y="294005"/>
                  </a:lnTo>
                  <a:lnTo>
                    <a:pt x="877379" y="282486"/>
                  </a:lnTo>
                  <a:lnTo>
                    <a:pt x="876896" y="282321"/>
                  </a:lnTo>
                  <a:lnTo>
                    <a:pt x="877201" y="288290"/>
                  </a:lnTo>
                  <a:lnTo>
                    <a:pt x="874585" y="287655"/>
                  </a:lnTo>
                  <a:lnTo>
                    <a:pt x="874560" y="316230"/>
                  </a:lnTo>
                  <a:lnTo>
                    <a:pt x="872439" y="317500"/>
                  </a:lnTo>
                  <a:lnTo>
                    <a:pt x="872299" y="317119"/>
                  </a:lnTo>
                  <a:lnTo>
                    <a:pt x="871943" y="316103"/>
                  </a:lnTo>
                  <a:lnTo>
                    <a:pt x="872070" y="315595"/>
                  </a:lnTo>
                  <a:lnTo>
                    <a:pt x="872528" y="314579"/>
                  </a:lnTo>
                  <a:lnTo>
                    <a:pt x="873455" y="314579"/>
                  </a:lnTo>
                  <a:lnTo>
                    <a:pt x="874204" y="314960"/>
                  </a:lnTo>
                  <a:lnTo>
                    <a:pt x="874560" y="316230"/>
                  </a:lnTo>
                  <a:lnTo>
                    <a:pt x="874560" y="287604"/>
                  </a:lnTo>
                  <a:lnTo>
                    <a:pt x="873607" y="285369"/>
                  </a:lnTo>
                  <a:lnTo>
                    <a:pt x="874280" y="283972"/>
                  </a:lnTo>
                  <a:lnTo>
                    <a:pt x="874344" y="283845"/>
                  </a:lnTo>
                  <a:lnTo>
                    <a:pt x="876795" y="283210"/>
                  </a:lnTo>
                  <a:lnTo>
                    <a:pt x="875474" y="282321"/>
                  </a:lnTo>
                  <a:lnTo>
                    <a:pt x="875093" y="282067"/>
                  </a:lnTo>
                  <a:lnTo>
                    <a:pt x="873963" y="281305"/>
                  </a:lnTo>
                  <a:lnTo>
                    <a:pt x="875766" y="280289"/>
                  </a:lnTo>
                  <a:lnTo>
                    <a:pt x="877798" y="279146"/>
                  </a:lnTo>
                  <a:lnTo>
                    <a:pt x="877760" y="278638"/>
                  </a:lnTo>
                  <a:lnTo>
                    <a:pt x="877747" y="278384"/>
                  </a:lnTo>
                  <a:lnTo>
                    <a:pt x="877709" y="277876"/>
                  </a:lnTo>
                  <a:lnTo>
                    <a:pt x="877671" y="277368"/>
                  </a:lnTo>
                  <a:lnTo>
                    <a:pt x="877557" y="276352"/>
                  </a:lnTo>
                  <a:lnTo>
                    <a:pt x="877481" y="275844"/>
                  </a:lnTo>
                  <a:lnTo>
                    <a:pt x="877468" y="275717"/>
                  </a:lnTo>
                  <a:lnTo>
                    <a:pt x="876604" y="275844"/>
                  </a:lnTo>
                  <a:lnTo>
                    <a:pt x="876427" y="275412"/>
                  </a:lnTo>
                  <a:lnTo>
                    <a:pt x="876287" y="275082"/>
                  </a:lnTo>
                  <a:lnTo>
                    <a:pt x="875944" y="275818"/>
                  </a:lnTo>
                  <a:lnTo>
                    <a:pt x="875652" y="276479"/>
                  </a:lnTo>
                  <a:lnTo>
                    <a:pt x="874572" y="276821"/>
                  </a:lnTo>
                  <a:lnTo>
                    <a:pt x="874572" y="279273"/>
                  </a:lnTo>
                  <a:lnTo>
                    <a:pt x="874064" y="279527"/>
                  </a:lnTo>
                  <a:lnTo>
                    <a:pt x="874293" y="280289"/>
                  </a:lnTo>
                  <a:lnTo>
                    <a:pt x="873709" y="280289"/>
                  </a:lnTo>
                  <a:lnTo>
                    <a:pt x="873556" y="280035"/>
                  </a:lnTo>
                  <a:lnTo>
                    <a:pt x="873391" y="279781"/>
                  </a:lnTo>
                  <a:lnTo>
                    <a:pt x="873264" y="279831"/>
                  </a:lnTo>
                  <a:lnTo>
                    <a:pt x="873264" y="302006"/>
                  </a:lnTo>
                  <a:lnTo>
                    <a:pt x="871601" y="303034"/>
                  </a:lnTo>
                  <a:lnTo>
                    <a:pt x="871601" y="322580"/>
                  </a:lnTo>
                  <a:lnTo>
                    <a:pt x="869454" y="323215"/>
                  </a:lnTo>
                  <a:lnTo>
                    <a:pt x="869365" y="322326"/>
                  </a:lnTo>
                  <a:lnTo>
                    <a:pt x="869302" y="321691"/>
                  </a:lnTo>
                  <a:lnTo>
                    <a:pt x="869251" y="321183"/>
                  </a:lnTo>
                  <a:lnTo>
                    <a:pt x="869213" y="320802"/>
                  </a:lnTo>
                  <a:lnTo>
                    <a:pt x="869200" y="320675"/>
                  </a:lnTo>
                  <a:lnTo>
                    <a:pt x="867232" y="320802"/>
                  </a:lnTo>
                  <a:lnTo>
                    <a:pt x="867689" y="319913"/>
                  </a:lnTo>
                  <a:lnTo>
                    <a:pt x="868070" y="319151"/>
                  </a:lnTo>
                  <a:lnTo>
                    <a:pt x="869378" y="318389"/>
                  </a:lnTo>
                  <a:lnTo>
                    <a:pt x="870013" y="319024"/>
                  </a:lnTo>
                  <a:lnTo>
                    <a:pt x="870991" y="318897"/>
                  </a:lnTo>
                  <a:lnTo>
                    <a:pt x="871131" y="320294"/>
                  </a:lnTo>
                  <a:lnTo>
                    <a:pt x="871258" y="321056"/>
                  </a:lnTo>
                  <a:lnTo>
                    <a:pt x="871601" y="322580"/>
                  </a:lnTo>
                  <a:lnTo>
                    <a:pt x="871601" y="303034"/>
                  </a:lnTo>
                  <a:lnTo>
                    <a:pt x="870356" y="303784"/>
                  </a:lnTo>
                  <a:lnTo>
                    <a:pt x="867067" y="305181"/>
                  </a:lnTo>
                  <a:lnTo>
                    <a:pt x="866762" y="304419"/>
                  </a:lnTo>
                  <a:lnTo>
                    <a:pt x="866660" y="304165"/>
                  </a:lnTo>
                  <a:lnTo>
                    <a:pt x="866368" y="303466"/>
                  </a:lnTo>
                  <a:lnTo>
                    <a:pt x="866368" y="331724"/>
                  </a:lnTo>
                  <a:lnTo>
                    <a:pt x="865352" y="332232"/>
                  </a:lnTo>
                  <a:lnTo>
                    <a:pt x="865174" y="331851"/>
                  </a:lnTo>
                  <a:lnTo>
                    <a:pt x="865111" y="331724"/>
                  </a:lnTo>
                  <a:lnTo>
                    <a:pt x="864997" y="331470"/>
                  </a:lnTo>
                  <a:lnTo>
                    <a:pt x="864120" y="331724"/>
                  </a:lnTo>
                  <a:lnTo>
                    <a:pt x="864095" y="331470"/>
                  </a:lnTo>
                  <a:lnTo>
                    <a:pt x="864069" y="331089"/>
                  </a:lnTo>
                  <a:lnTo>
                    <a:pt x="864565" y="330835"/>
                  </a:lnTo>
                  <a:lnTo>
                    <a:pt x="864476" y="330581"/>
                  </a:lnTo>
                  <a:lnTo>
                    <a:pt x="864336" y="330200"/>
                  </a:lnTo>
                  <a:lnTo>
                    <a:pt x="865263" y="330200"/>
                  </a:lnTo>
                  <a:lnTo>
                    <a:pt x="866013" y="330581"/>
                  </a:lnTo>
                  <a:lnTo>
                    <a:pt x="866368" y="331724"/>
                  </a:lnTo>
                  <a:lnTo>
                    <a:pt x="866368" y="303466"/>
                  </a:lnTo>
                  <a:lnTo>
                    <a:pt x="866241" y="303149"/>
                  </a:lnTo>
                  <a:lnTo>
                    <a:pt x="869353" y="303022"/>
                  </a:lnTo>
                  <a:lnTo>
                    <a:pt x="869467" y="301752"/>
                  </a:lnTo>
                  <a:lnTo>
                    <a:pt x="869378" y="300990"/>
                  </a:lnTo>
                  <a:lnTo>
                    <a:pt x="869327" y="300863"/>
                  </a:lnTo>
                  <a:lnTo>
                    <a:pt x="869022" y="299974"/>
                  </a:lnTo>
                  <a:lnTo>
                    <a:pt x="868934" y="299720"/>
                  </a:lnTo>
                  <a:lnTo>
                    <a:pt x="868667" y="298958"/>
                  </a:lnTo>
                  <a:lnTo>
                    <a:pt x="868362" y="298069"/>
                  </a:lnTo>
                  <a:lnTo>
                    <a:pt x="869962" y="297434"/>
                  </a:lnTo>
                  <a:lnTo>
                    <a:pt x="870927" y="297053"/>
                  </a:lnTo>
                  <a:lnTo>
                    <a:pt x="871562" y="296799"/>
                  </a:lnTo>
                  <a:lnTo>
                    <a:pt x="872566" y="297268"/>
                  </a:lnTo>
                  <a:lnTo>
                    <a:pt x="872667" y="297561"/>
                  </a:lnTo>
                  <a:lnTo>
                    <a:pt x="873264" y="302006"/>
                  </a:lnTo>
                  <a:lnTo>
                    <a:pt x="873264" y="279831"/>
                  </a:lnTo>
                  <a:lnTo>
                    <a:pt x="873086" y="279908"/>
                  </a:lnTo>
                  <a:lnTo>
                    <a:pt x="873086" y="292989"/>
                  </a:lnTo>
                  <a:lnTo>
                    <a:pt x="871943" y="295275"/>
                  </a:lnTo>
                  <a:lnTo>
                    <a:pt x="870458" y="295275"/>
                  </a:lnTo>
                  <a:lnTo>
                    <a:pt x="870356" y="295148"/>
                  </a:lnTo>
                  <a:lnTo>
                    <a:pt x="870242" y="295021"/>
                  </a:lnTo>
                  <a:lnTo>
                    <a:pt x="869530" y="294132"/>
                  </a:lnTo>
                  <a:lnTo>
                    <a:pt x="869149" y="293370"/>
                  </a:lnTo>
                  <a:lnTo>
                    <a:pt x="869022" y="293116"/>
                  </a:lnTo>
                  <a:lnTo>
                    <a:pt x="868959" y="292989"/>
                  </a:lnTo>
                  <a:lnTo>
                    <a:pt x="868832" y="292735"/>
                  </a:lnTo>
                  <a:lnTo>
                    <a:pt x="868768" y="292608"/>
                  </a:lnTo>
                  <a:lnTo>
                    <a:pt x="870407" y="292608"/>
                  </a:lnTo>
                  <a:lnTo>
                    <a:pt x="873086" y="292989"/>
                  </a:lnTo>
                  <a:lnTo>
                    <a:pt x="873086" y="279908"/>
                  </a:lnTo>
                  <a:lnTo>
                    <a:pt x="872718" y="280035"/>
                  </a:lnTo>
                  <a:lnTo>
                    <a:pt x="872693" y="279781"/>
                  </a:lnTo>
                  <a:lnTo>
                    <a:pt x="872667" y="279400"/>
                  </a:lnTo>
                  <a:lnTo>
                    <a:pt x="873163" y="279146"/>
                  </a:lnTo>
                  <a:lnTo>
                    <a:pt x="872934" y="278511"/>
                  </a:lnTo>
                  <a:lnTo>
                    <a:pt x="873531" y="278384"/>
                  </a:lnTo>
                  <a:lnTo>
                    <a:pt x="873836" y="278892"/>
                  </a:lnTo>
                  <a:lnTo>
                    <a:pt x="874509" y="278638"/>
                  </a:lnTo>
                  <a:lnTo>
                    <a:pt x="874572" y="279273"/>
                  </a:lnTo>
                  <a:lnTo>
                    <a:pt x="874572" y="276821"/>
                  </a:lnTo>
                  <a:lnTo>
                    <a:pt x="872782" y="277368"/>
                  </a:lnTo>
                  <a:lnTo>
                    <a:pt x="872693" y="276606"/>
                  </a:lnTo>
                  <a:lnTo>
                    <a:pt x="872464" y="274828"/>
                  </a:lnTo>
                  <a:lnTo>
                    <a:pt x="874814" y="273812"/>
                  </a:lnTo>
                  <a:lnTo>
                    <a:pt x="875804" y="273380"/>
                  </a:lnTo>
                  <a:lnTo>
                    <a:pt x="866660" y="273354"/>
                  </a:lnTo>
                  <a:lnTo>
                    <a:pt x="866660" y="289052"/>
                  </a:lnTo>
                  <a:lnTo>
                    <a:pt x="865886" y="289420"/>
                  </a:lnTo>
                  <a:lnTo>
                    <a:pt x="865886" y="312801"/>
                  </a:lnTo>
                  <a:lnTo>
                    <a:pt x="864196" y="317119"/>
                  </a:lnTo>
                  <a:lnTo>
                    <a:pt x="864019" y="316992"/>
                  </a:lnTo>
                  <a:lnTo>
                    <a:pt x="863485" y="316611"/>
                  </a:lnTo>
                  <a:lnTo>
                    <a:pt x="863473" y="334264"/>
                  </a:lnTo>
                  <a:lnTo>
                    <a:pt x="862444" y="334772"/>
                  </a:lnTo>
                  <a:lnTo>
                    <a:pt x="862266" y="334391"/>
                  </a:lnTo>
                  <a:lnTo>
                    <a:pt x="862215" y="334264"/>
                  </a:lnTo>
                  <a:lnTo>
                    <a:pt x="862101" y="334010"/>
                  </a:lnTo>
                  <a:lnTo>
                    <a:pt x="861225" y="334264"/>
                  </a:lnTo>
                  <a:lnTo>
                    <a:pt x="861187" y="333883"/>
                  </a:lnTo>
                  <a:lnTo>
                    <a:pt x="861174" y="333756"/>
                  </a:lnTo>
                  <a:lnTo>
                    <a:pt x="861161" y="333629"/>
                  </a:lnTo>
                  <a:lnTo>
                    <a:pt x="861669" y="333375"/>
                  </a:lnTo>
                  <a:lnTo>
                    <a:pt x="861428" y="332613"/>
                  </a:lnTo>
                  <a:lnTo>
                    <a:pt x="862368" y="332613"/>
                  </a:lnTo>
                  <a:lnTo>
                    <a:pt x="863104" y="332994"/>
                  </a:lnTo>
                  <a:lnTo>
                    <a:pt x="863473" y="334264"/>
                  </a:lnTo>
                  <a:lnTo>
                    <a:pt x="863473" y="316611"/>
                  </a:lnTo>
                  <a:lnTo>
                    <a:pt x="863307" y="316484"/>
                  </a:lnTo>
                  <a:lnTo>
                    <a:pt x="862431" y="315849"/>
                  </a:lnTo>
                  <a:lnTo>
                    <a:pt x="862380" y="314960"/>
                  </a:lnTo>
                  <a:lnTo>
                    <a:pt x="862368" y="314833"/>
                  </a:lnTo>
                  <a:lnTo>
                    <a:pt x="863257" y="314325"/>
                  </a:lnTo>
                  <a:lnTo>
                    <a:pt x="863092" y="313309"/>
                  </a:lnTo>
                  <a:lnTo>
                    <a:pt x="865886" y="312801"/>
                  </a:lnTo>
                  <a:lnTo>
                    <a:pt x="865886" y="289420"/>
                  </a:lnTo>
                  <a:lnTo>
                    <a:pt x="862914" y="290830"/>
                  </a:lnTo>
                  <a:lnTo>
                    <a:pt x="863269" y="289179"/>
                  </a:lnTo>
                  <a:lnTo>
                    <a:pt x="866660" y="289052"/>
                  </a:lnTo>
                  <a:lnTo>
                    <a:pt x="866660" y="273354"/>
                  </a:lnTo>
                  <a:lnTo>
                    <a:pt x="866063" y="273342"/>
                  </a:lnTo>
                  <a:lnTo>
                    <a:pt x="866063" y="282956"/>
                  </a:lnTo>
                  <a:lnTo>
                    <a:pt x="865555" y="283210"/>
                  </a:lnTo>
                  <a:lnTo>
                    <a:pt x="865784" y="283845"/>
                  </a:lnTo>
                  <a:lnTo>
                    <a:pt x="865200" y="283972"/>
                  </a:lnTo>
                  <a:lnTo>
                    <a:pt x="865047" y="283718"/>
                  </a:lnTo>
                  <a:lnTo>
                    <a:pt x="864882" y="283464"/>
                  </a:lnTo>
                  <a:lnTo>
                    <a:pt x="864209" y="283718"/>
                  </a:lnTo>
                  <a:lnTo>
                    <a:pt x="864158" y="283083"/>
                  </a:lnTo>
                  <a:lnTo>
                    <a:pt x="864654" y="282829"/>
                  </a:lnTo>
                  <a:lnTo>
                    <a:pt x="864425" y="282067"/>
                  </a:lnTo>
                  <a:lnTo>
                    <a:pt x="865022" y="282067"/>
                  </a:lnTo>
                  <a:lnTo>
                    <a:pt x="865327" y="282575"/>
                  </a:lnTo>
                  <a:lnTo>
                    <a:pt x="866000" y="282321"/>
                  </a:lnTo>
                  <a:lnTo>
                    <a:pt x="866063" y="282956"/>
                  </a:lnTo>
                  <a:lnTo>
                    <a:pt x="866063" y="273342"/>
                  </a:lnTo>
                  <a:lnTo>
                    <a:pt x="865060" y="273342"/>
                  </a:lnTo>
                  <a:lnTo>
                    <a:pt x="865060" y="279781"/>
                  </a:lnTo>
                  <a:lnTo>
                    <a:pt x="862888" y="279615"/>
                  </a:lnTo>
                  <a:lnTo>
                    <a:pt x="862888" y="286385"/>
                  </a:lnTo>
                  <a:lnTo>
                    <a:pt x="862799" y="286639"/>
                  </a:lnTo>
                  <a:lnTo>
                    <a:pt x="862799" y="305943"/>
                  </a:lnTo>
                  <a:lnTo>
                    <a:pt x="861885" y="305943"/>
                  </a:lnTo>
                  <a:lnTo>
                    <a:pt x="861136" y="305562"/>
                  </a:lnTo>
                  <a:lnTo>
                    <a:pt x="861085" y="305435"/>
                  </a:lnTo>
                  <a:lnTo>
                    <a:pt x="860780" y="304419"/>
                  </a:lnTo>
                  <a:lnTo>
                    <a:pt x="861707" y="304419"/>
                  </a:lnTo>
                  <a:lnTo>
                    <a:pt x="862444" y="304800"/>
                  </a:lnTo>
                  <a:lnTo>
                    <a:pt x="862799" y="305943"/>
                  </a:lnTo>
                  <a:lnTo>
                    <a:pt x="862799" y="286639"/>
                  </a:lnTo>
                  <a:lnTo>
                    <a:pt x="862368" y="287858"/>
                  </a:lnTo>
                  <a:lnTo>
                    <a:pt x="862330" y="294005"/>
                  </a:lnTo>
                  <a:lnTo>
                    <a:pt x="861822" y="294259"/>
                  </a:lnTo>
                  <a:lnTo>
                    <a:pt x="862050" y="294894"/>
                  </a:lnTo>
                  <a:lnTo>
                    <a:pt x="861466" y="295021"/>
                  </a:lnTo>
                  <a:lnTo>
                    <a:pt x="861390" y="294894"/>
                  </a:lnTo>
                  <a:lnTo>
                    <a:pt x="861301" y="294767"/>
                  </a:lnTo>
                  <a:lnTo>
                    <a:pt x="861148" y="294513"/>
                  </a:lnTo>
                  <a:lnTo>
                    <a:pt x="860475" y="294767"/>
                  </a:lnTo>
                  <a:lnTo>
                    <a:pt x="860463" y="294640"/>
                  </a:lnTo>
                  <a:lnTo>
                    <a:pt x="860425" y="294132"/>
                  </a:lnTo>
                  <a:lnTo>
                    <a:pt x="860920" y="293878"/>
                  </a:lnTo>
                  <a:lnTo>
                    <a:pt x="860691" y="293116"/>
                  </a:lnTo>
                  <a:lnTo>
                    <a:pt x="861275" y="293116"/>
                  </a:lnTo>
                  <a:lnTo>
                    <a:pt x="861593" y="293624"/>
                  </a:lnTo>
                  <a:lnTo>
                    <a:pt x="862266" y="293370"/>
                  </a:lnTo>
                  <a:lnTo>
                    <a:pt x="862330" y="294005"/>
                  </a:lnTo>
                  <a:lnTo>
                    <a:pt x="862330" y="287870"/>
                  </a:lnTo>
                  <a:lnTo>
                    <a:pt x="860526" y="288163"/>
                  </a:lnTo>
                  <a:lnTo>
                    <a:pt x="858989" y="288086"/>
                  </a:lnTo>
                  <a:lnTo>
                    <a:pt x="858989" y="289306"/>
                  </a:lnTo>
                  <a:lnTo>
                    <a:pt x="858012" y="289928"/>
                  </a:lnTo>
                  <a:lnTo>
                    <a:pt x="858012" y="313182"/>
                  </a:lnTo>
                  <a:lnTo>
                    <a:pt x="857542" y="314198"/>
                  </a:lnTo>
                  <a:lnTo>
                    <a:pt x="857440" y="332359"/>
                  </a:lnTo>
                  <a:lnTo>
                    <a:pt x="857110" y="332613"/>
                  </a:lnTo>
                  <a:lnTo>
                    <a:pt x="856983" y="332867"/>
                  </a:lnTo>
                  <a:lnTo>
                    <a:pt x="857173" y="333375"/>
                  </a:lnTo>
                  <a:lnTo>
                    <a:pt x="856576" y="333375"/>
                  </a:lnTo>
                  <a:lnTo>
                    <a:pt x="856424" y="333121"/>
                  </a:lnTo>
                  <a:lnTo>
                    <a:pt x="856272" y="332867"/>
                  </a:lnTo>
                  <a:lnTo>
                    <a:pt x="855599" y="333121"/>
                  </a:lnTo>
                  <a:lnTo>
                    <a:pt x="855560" y="332867"/>
                  </a:lnTo>
                  <a:lnTo>
                    <a:pt x="855535" y="332613"/>
                  </a:lnTo>
                  <a:lnTo>
                    <a:pt x="856043" y="332232"/>
                  </a:lnTo>
                  <a:lnTo>
                    <a:pt x="855992" y="332105"/>
                  </a:lnTo>
                  <a:lnTo>
                    <a:pt x="855814" y="331597"/>
                  </a:lnTo>
                  <a:lnTo>
                    <a:pt x="856399" y="331470"/>
                  </a:lnTo>
                  <a:lnTo>
                    <a:pt x="856716" y="331978"/>
                  </a:lnTo>
                  <a:lnTo>
                    <a:pt x="857377" y="331851"/>
                  </a:lnTo>
                  <a:lnTo>
                    <a:pt x="857440" y="332359"/>
                  </a:lnTo>
                  <a:lnTo>
                    <a:pt x="857440" y="314261"/>
                  </a:lnTo>
                  <a:lnTo>
                    <a:pt x="856132" y="314960"/>
                  </a:lnTo>
                  <a:lnTo>
                    <a:pt x="855421" y="313563"/>
                  </a:lnTo>
                  <a:lnTo>
                    <a:pt x="855332" y="313385"/>
                  </a:lnTo>
                  <a:lnTo>
                    <a:pt x="855332" y="339344"/>
                  </a:lnTo>
                  <a:lnTo>
                    <a:pt x="854824" y="340106"/>
                  </a:lnTo>
                  <a:lnTo>
                    <a:pt x="853922" y="340741"/>
                  </a:lnTo>
                  <a:lnTo>
                    <a:pt x="852284" y="340995"/>
                  </a:lnTo>
                  <a:lnTo>
                    <a:pt x="851877" y="340360"/>
                  </a:lnTo>
                  <a:lnTo>
                    <a:pt x="851877" y="345821"/>
                  </a:lnTo>
                  <a:lnTo>
                    <a:pt x="850417" y="345186"/>
                  </a:lnTo>
                  <a:lnTo>
                    <a:pt x="849845" y="344932"/>
                  </a:lnTo>
                  <a:lnTo>
                    <a:pt x="849642" y="344805"/>
                  </a:lnTo>
                  <a:lnTo>
                    <a:pt x="849401" y="344652"/>
                  </a:lnTo>
                  <a:lnTo>
                    <a:pt x="849503" y="344424"/>
                  </a:lnTo>
                  <a:lnTo>
                    <a:pt x="850912" y="341503"/>
                  </a:lnTo>
                  <a:lnTo>
                    <a:pt x="851877" y="345821"/>
                  </a:lnTo>
                  <a:lnTo>
                    <a:pt x="851877" y="340360"/>
                  </a:lnTo>
                  <a:lnTo>
                    <a:pt x="851077" y="339090"/>
                  </a:lnTo>
                  <a:lnTo>
                    <a:pt x="853694" y="339090"/>
                  </a:lnTo>
                  <a:lnTo>
                    <a:pt x="852728" y="337566"/>
                  </a:lnTo>
                  <a:lnTo>
                    <a:pt x="852487" y="337185"/>
                  </a:lnTo>
                  <a:lnTo>
                    <a:pt x="854176" y="336423"/>
                  </a:lnTo>
                  <a:lnTo>
                    <a:pt x="855002" y="337439"/>
                  </a:lnTo>
                  <a:lnTo>
                    <a:pt x="855205" y="338328"/>
                  </a:lnTo>
                  <a:lnTo>
                    <a:pt x="855332" y="339344"/>
                  </a:lnTo>
                  <a:lnTo>
                    <a:pt x="855332" y="313385"/>
                  </a:lnTo>
                  <a:lnTo>
                    <a:pt x="855103" y="312928"/>
                  </a:lnTo>
                  <a:lnTo>
                    <a:pt x="855560" y="312039"/>
                  </a:lnTo>
                  <a:lnTo>
                    <a:pt x="855700" y="311785"/>
                  </a:lnTo>
                  <a:lnTo>
                    <a:pt x="857910" y="311404"/>
                  </a:lnTo>
                  <a:lnTo>
                    <a:pt x="858012" y="313182"/>
                  </a:lnTo>
                  <a:lnTo>
                    <a:pt x="858012" y="289928"/>
                  </a:lnTo>
                  <a:lnTo>
                    <a:pt x="854519" y="292100"/>
                  </a:lnTo>
                  <a:lnTo>
                    <a:pt x="854506" y="291973"/>
                  </a:lnTo>
                  <a:lnTo>
                    <a:pt x="854443" y="291592"/>
                  </a:lnTo>
                  <a:lnTo>
                    <a:pt x="854202" y="289814"/>
                  </a:lnTo>
                  <a:lnTo>
                    <a:pt x="854316" y="289179"/>
                  </a:lnTo>
                  <a:lnTo>
                    <a:pt x="854735" y="288544"/>
                  </a:lnTo>
                  <a:lnTo>
                    <a:pt x="855649" y="287909"/>
                  </a:lnTo>
                  <a:lnTo>
                    <a:pt x="856195" y="287782"/>
                  </a:lnTo>
                  <a:lnTo>
                    <a:pt x="857288" y="287528"/>
                  </a:lnTo>
                  <a:lnTo>
                    <a:pt x="858989" y="289306"/>
                  </a:lnTo>
                  <a:lnTo>
                    <a:pt x="858989" y="288086"/>
                  </a:lnTo>
                  <a:lnTo>
                    <a:pt x="858177" y="288036"/>
                  </a:lnTo>
                  <a:lnTo>
                    <a:pt x="858100" y="287528"/>
                  </a:lnTo>
                  <a:lnTo>
                    <a:pt x="858037" y="287020"/>
                  </a:lnTo>
                  <a:lnTo>
                    <a:pt x="857834" y="285623"/>
                  </a:lnTo>
                  <a:lnTo>
                    <a:pt x="857796" y="285369"/>
                  </a:lnTo>
                  <a:lnTo>
                    <a:pt x="861720" y="285623"/>
                  </a:lnTo>
                  <a:lnTo>
                    <a:pt x="862888" y="286385"/>
                  </a:lnTo>
                  <a:lnTo>
                    <a:pt x="862888" y="279615"/>
                  </a:lnTo>
                  <a:lnTo>
                    <a:pt x="861847" y="279527"/>
                  </a:lnTo>
                  <a:lnTo>
                    <a:pt x="861682" y="280924"/>
                  </a:lnTo>
                  <a:lnTo>
                    <a:pt x="861555" y="281305"/>
                  </a:lnTo>
                  <a:lnTo>
                    <a:pt x="861428" y="282194"/>
                  </a:lnTo>
                  <a:lnTo>
                    <a:pt x="861720" y="282956"/>
                  </a:lnTo>
                  <a:lnTo>
                    <a:pt x="861822" y="283718"/>
                  </a:lnTo>
                  <a:lnTo>
                    <a:pt x="861529" y="284607"/>
                  </a:lnTo>
                  <a:lnTo>
                    <a:pt x="858177" y="284607"/>
                  </a:lnTo>
                  <a:lnTo>
                    <a:pt x="854316" y="285623"/>
                  </a:lnTo>
                  <a:lnTo>
                    <a:pt x="853782" y="284683"/>
                  </a:lnTo>
                  <a:lnTo>
                    <a:pt x="853782" y="322326"/>
                  </a:lnTo>
                  <a:lnTo>
                    <a:pt x="852398" y="326009"/>
                  </a:lnTo>
                  <a:lnTo>
                    <a:pt x="852258" y="326009"/>
                  </a:lnTo>
                  <a:lnTo>
                    <a:pt x="852258" y="329692"/>
                  </a:lnTo>
                  <a:lnTo>
                    <a:pt x="850366" y="330581"/>
                  </a:lnTo>
                  <a:lnTo>
                    <a:pt x="849287" y="330073"/>
                  </a:lnTo>
                  <a:lnTo>
                    <a:pt x="849045" y="328803"/>
                  </a:lnTo>
                  <a:lnTo>
                    <a:pt x="849909" y="328168"/>
                  </a:lnTo>
                  <a:lnTo>
                    <a:pt x="851509" y="327787"/>
                  </a:lnTo>
                  <a:lnTo>
                    <a:pt x="852258" y="329692"/>
                  </a:lnTo>
                  <a:lnTo>
                    <a:pt x="852258" y="326009"/>
                  </a:lnTo>
                  <a:lnTo>
                    <a:pt x="851433" y="326009"/>
                  </a:lnTo>
                  <a:lnTo>
                    <a:pt x="850938" y="325120"/>
                  </a:lnTo>
                  <a:lnTo>
                    <a:pt x="849922" y="325374"/>
                  </a:lnTo>
                  <a:lnTo>
                    <a:pt x="849426" y="324358"/>
                  </a:lnTo>
                  <a:lnTo>
                    <a:pt x="849185" y="323850"/>
                  </a:lnTo>
                  <a:lnTo>
                    <a:pt x="851611" y="323977"/>
                  </a:lnTo>
                  <a:lnTo>
                    <a:pt x="851573" y="323850"/>
                  </a:lnTo>
                  <a:lnTo>
                    <a:pt x="851242" y="322580"/>
                  </a:lnTo>
                  <a:lnTo>
                    <a:pt x="853782" y="322326"/>
                  </a:lnTo>
                  <a:lnTo>
                    <a:pt x="853782" y="284683"/>
                  </a:lnTo>
                  <a:lnTo>
                    <a:pt x="853313" y="283845"/>
                  </a:lnTo>
                  <a:lnTo>
                    <a:pt x="852589" y="282575"/>
                  </a:lnTo>
                  <a:lnTo>
                    <a:pt x="852703" y="282194"/>
                  </a:lnTo>
                  <a:lnTo>
                    <a:pt x="852982" y="281813"/>
                  </a:lnTo>
                  <a:lnTo>
                    <a:pt x="853452" y="281178"/>
                  </a:lnTo>
                  <a:lnTo>
                    <a:pt x="853871" y="281940"/>
                  </a:lnTo>
                  <a:lnTo>
                    <a:pt x="857923" y="282956"/>
                  </a:lnTo>
                  <a:lnTo>
                    <a:pt x="858875" y="281178"/>
                  </a:lnTo>
                  <a:lnTo>
                    <a:pt x="858951" y="281051"/>
                  </a:lnTo>
                  <a:lnTo>
                    <a:pt x="860120" y="278892"/>
                  </a:lnTo>
                  <a:lnTo>
                    <a:pt x="863727" y="277876"/>
                  </a:lnTo>
                  <a:lnTo>
                    <a:pt x="865060" y="279781"/>
                  </a:lnTo>
                  <a:lnTo>
                    <a:pt x="865060" y="273342"/>
                  </a:lnTo>
                  <a:lnTo>
                    <a:pt x="857173" y="273316"/>
                  </a:lnTo>
                  <a:lnTo>
                    <a:pt x="857173" y="276606"/>
                  </a:lnTo>
                  <a:lnTo>
                    <a:pt x="851585" y="281051"/>
                  </a:lnTo>
                  <a:lnTo>
                    <a:pt x="852589" y="278003"/>
                  </a:lnTo>
                  <a:lnTo>
                    <a:pt x="852932" y="276987"/>
                  </a:lnTo>
                  <a:lnTo>
                    <a:pt x="855764" y="276733"/>
                  </a:lnTo>
                  <a:lnTo>
                    <a:pt x="857173" y="276606"/>
                  </a:lnTo>
                  <a:lnTo>
                    <a:pt x="857173" y="273316"/>
                  </a:lnTo>
                  <a:lnTo>
                    <a:pt x="856932" y="273304"/>
                  </a:lnTo>
                  <a:lnTo>
                    <a:pt x="856945" y="273431"/>
                  </a:lnTo>
                  <a:lnTo>
                    <a:pt x="855611" y="273812"/>
                  </a:lnTo>
                  <a:lnTo>
                    <a:pt x="855421" y="273304"/>
                  </a:lnTo>
                  <a:lnTo>
                    <a:pt x="849922" y="273304"/>
                  </a:lnTo>
                  <a:lnTo>
                    <a:pt x="849922" y="301498"/>
                  </a:lnTo>
                  <a:lnTo>
                    <a:pt x="849083" y="303149"/>
                  </a:lnTo>
                  <a:lnTo>
                    <a:pt x="848004" y="303707"/>
                  </a:lnTo>
                  <a:lnTo>
                    <a:pt x="848004" y="339471"/>
                  </a:lnTo>
                  <a:lnTo>
                    <a:pt x="847750" y="340042"/>
                  </a:lnTo>
                  <a:lnTo>
                    <a:pt x="847750" y="358902"/>
                  </a:lnTo>
                  <a:lnTo>
                    <a:pt x="847420" y="359156"/>
                  </a:lnTo>
                  <a:lnTo>
                    <a:pt x="847305" y="359410"/>
                  </a:lnTo>
                  <a:lnTo>
                    <a:pt x="847483" y="359918"/>
                  </a:lnTo>
                  <a:lnTo>
                    <a:pt x="846899" y="360045"/>
                  </a:lnTo>
                  <a:lnTo>
                    <a:pt x="846658" y="359664"/>
                  </a:lnTo>
                  <a:lnTo>
                    <a:pt x="846582" y="359537"/>
                  </a:lnTo>
                  <a:lnTo>
                    <a:pt x="845908" y="359664"/>
                  </a:lnTo>
                  <a:lnTo>
                    <a:pt x="845845" y="359156"/>
                  </a:lnTo>
                  <a:lnTo>
                    <a:pt x="846188" y="358902"/>
                  </a:lnTo>
                  <a:lnTo>
                    <a:pt x="846124" y="358140"/>
                  </a:lnTo>
                  <a:lnTo>
                    <a:pt x="846709" y="358140"/>
                  </a:lnTo>
                  <a:lnTo>
                    <a:pt x="847026" y="358648"/>
                  </a:lnTo>
                  <a:lnTo>
                    <a:pt x="847699" y="358394"/>
                  </a:lnTo>
                  <a:lnTo>
                    <a:pt x="847750" y="358902"/>
                  </a:lnTo>
                  <a:lnTo>
                    <a:pt x="847750" y="340042"/>
                  </a:lnTo>
                  <a:lnTo>
                    <a:pt x="847674" y="340220"/>
                  </a:lnTo>
                  <a:lnTo>
                    <a:pt x="847674" y="356108"/>
                  </a:lnTo>
                  <a:lnTo>
                    <a:pt x="846328" y="356616"/>
                  </a:lnTo>
                  <a:lnTo>
                    <a:pt x="845870" y="355219"/>
                  </a:lnTo>
                  <a:lnTo>
                    <a:pt x="846874" y="354838"/>
                  </a:lnTo>
                  <a:lnTo>
                    <a:pt x="847217" y="354711"/>
                  </a:lnTo>
                  <a:lnTo>
                    <a:pt x="847674" y="356108"/>
                  </a:lnTo>
                  <a:lnTo>
                    <a:pt x="847674" y="340220"/>
                  </a:lnTo>
                  <a:lnTo>
                    <a:pt x="846810" y="342138"/>
                  </a:lnTo>
                  <a:lnTo>
                    <a:pt x="845769" y="345059"/>
                  </a:lnTo>
                  <a:lnTo>
                    <a:pt x="845045" y="345084"/>
                  </a:lnTo>
                  <a:lnTo>
                    <a:pt x="845045" y="363728"/>
                  </a:lnTo>
                  <a:lnTo>
                    <a:pt x="844270" y="363474"/>
                  </a:lnTo>
                  <a:lnTo>
                    <a:pt x="843267" y="363601"/>
                  </a:lnTo>
                  <a:lnTo>
                    <a:pt x="842124" y="363982"/>
                  </a:lnTo>
                  <a:lnTo>
                    <a:pt x="842060" y="363842"/>
                  </a:lnTo>
                  <a:lnTo>
                    <a:pt x="842060" y="366776"/>
                  </a:lnTo>
                  <a:lnTo>
                    <a:pt x="840689" y="367792"/>
                  </a:lnTo>
                  <a:lnTo>
                    <a:pt x="839228" y="368808"/>
                  </a:lnTo>
                  <a:lnTo>
                    <a:pt x="839000" y="367919"/>
                  </a:lnTo>
                  <a:lnTo>
                    <a:pt x="838873" y="367411"/>
                  </a:lnTo>
                  <a:lnTo>
                    <a:pt x="838847" y="367284"/>
                  </a:lnTo>
                  <a:lnTo>
                    <a:pt x="838746" y="366903"/>
                  </a:lnTo>
                  <a:lnTo>
                    <a:pt x="838860" y="366522"/>
                  </a:lnTo>
                  <a:lnTo>
                    <a:pt x="839431" y="365506"/>
                  </a:lnTo>
                  <a:lnTo>
                    <a:pt x="841679" y="364871"/>
                  </a:lnTo>
                  <a:lnTo>
                    <a:pt x="842060" y="366776"/>
                  </a:lnTo>
                  <a:lnTo>
                    <a:pt x="842060" y="363842"/>
                  </a:lnTo>
                  <a:lnTo>
                    <a:pt x="841908" y="363474"/>
                  </a:lnTo>
                  <a:lnTo>
                    <a:pt x="841489" y="362458"/>
                  </a:lnTo>
                  <a:lnTo>
                    <a:pt x="840854" y="360934"/>
                  </a:lnTo>
                  <a:lnTo>
                    <a:pt x="844461" y="361442"/>
                  </a:lnTo>
                  <a:lnTo>
                    <a:pt x="845045" y="363728"/>
                  </a:lnTo>
                  <a:lnTo>
                    <a:pt x="845045" y="345084"/>
                  </a:lnTo>
                  <a:lnTo>
                    <a:pt x="840181" y="345186"/>
                  </a:lnTo>
                  <a:lnTo>
                    <a:pt x="840092" y="362458"/>
                  </a:lnTo>
                  <a:lnTo>
                    <a:pt x="838708" y="362204"/>
                  </a:lnTo>
                  <a:lnTo>
                    <a:pt x="836980" y="361823"/>
                  </a:lnTo>
                  <a:lnTo>
                    <a:pt x="837831" y="360172"/>
                  </a:lnTo>
                  <a:lnTo>
                    <a:pt x="839063" y="360045"/>
                  </a:lnTo>
                  <a:lnTo>
                    <a:pt x="839749" y="360807"/>
                  </a:lnTo>
                  <a:lnTo>
                    <a:pt x="840092" y="362458"/>
                  </a:lnTo>
                  <a:lnTo>
                    <a:pt x="840092" y="345186"/>
                  </a:lnTo>
                  <a:lnTo>
                    <a:pt x="837653" y="345186"/>
                  </a:lnTo>
                  <a:lnTo>
                    <a:pt x="836803" y="344805"/>
                  </a:lnTo>
                  <a:lnTo>
                    <a:pt x="836244" y="344551"/>
                  </a:lnTo>
                  <a:lnTo>
                    <a:pt x="834275" y="343662"/>
                  </a:lnTo>
                  <a:lnTo>
                    <a:pt x="834275" y="343154"/>
                  </a:lnTo>
                  <a:lnTo>
                    <a:pt x="834288" y="342519"/>
                  </a:lnTo>
                  <a:lnTo>
                    <a:pt x="834301" y="341757"/>
                  </a:lnTo>
                  <a:lnTo>
                    <a:pt x="834313" y="341122"/>
                  </a:lnTo>
                  <a:lnTo>
                    <a:pt x="834936" y="340614"/>
                  </a:lnTo>
                  <a:lnTo>
                    <a:pt x="837069" y="338836"/>
                  </a:lnTo>
                  <a:lnTo>
                    <a:pt x="837222" y="338709"/>
                  </a:lnTo>
                  <a:lnTo>
                    <a:pt x="837666" y="338328"/>
                  </a:lnTo>
                  <a:lnTo>
                    <a:pt x="840574" y="337566"/>
                  </a:lnTo>
                  <a:lnTo>
                    <a:pt x="842746" y="341122"/>
                  </a:lnTo>
                  <a:lnTo>
                    <a:pt x="845032" y="337566"/>
                  </a:lnTo>
                  <a:lnTo>
                    <a:pt x="848004" y="339471"/>
                  </a:lnTo>
                  <a:lnTo>
                    <a:pt x="848004" y="303707"/>
                  </a:lnTo>
                  <a:lnTo>
                    <a:pt x="847090" y="304165"/>
                  </a:lnTo>
                  <a:lnTo>
                    <a:pt x="847026" y="304038"/>
                  </a:lnTo>
                  <a:lnTo>
                    <a:pt x="846162" y="302387"/>
                  </a:lnTo>
                  <a:lnTo>
                    <a:pt x="846162" y="302133"/>
                  </a:lnTo>
                  <a:lnTo>
                    <a:pt x="846429" y="301625"/>
                  </a:lnTo>
                  <a:lnTo>
                    <a:pt x="846823" y="300863"/>
                  </a:lnTo>
                  <a:lnTo>
                    <a:pt x="848194" y="301117"/>
                  </a:lnTo>
                  <a:lnTo>
                    <a:pt x="849922" y="301498"/>
                  </a:lnTo>
                  <a:lnTo>
                    <a:pt x="849922" y="273304"/>
                  </a:lnTo>
                  <a:lnTo>
                    <a:pt x="848626" y="273304"/>
                  </a:lnTo>
                  <a:lnTo>
                    <a:pt x="848626" y="280162"/>
                  </a:lnTo>
                  <a:lnTo>
                    <a:pt x="847775" y="281813"/>
                  </a:lnTo>
                  <a:lnTo>
                    <a:pt x="847305" y="280289"/>
                  </a:lnTo>
                  <a:lnTo>
                    <a:pt x="847267" y="280162"/>
                  </a:lnTo>
                  <a:lnTo>
                    <a:pt x="845769" y="280289"/>
                  </a:lnTo>
                  <a:lnTo>
                    <a:pt x="845693" y="280022"/>
                  </a:lnTo>
                  <a:lnTo>
                    <a:pt x="845693" y="293624"/>
                  </a:lnTo>
                  <a:lnTo>
                    <a:pt x="845489" y="293738"/>
                  </a:lnTo>
                  <a:lnTo>
                    <a:pt x="845489" y="326009"/>
                  </a:lnTo>
                  <a:lnTo>
                    <a:pt x="844981" y="326263"/>
                  </a:lnTo>
                  <a:lnTo>
                    <a:pt x="845223" y="326898"/>
                  </a:lnTo>
                  <a:lnTo>
                    <a:pt x="844626" y="327025"/>
                  </a:lnTo>
                  <a:lnTo>
                    <a:pt x="844473" y="326771"/>
                  </a:lnTo>
                  <a:lnTo>
                    <a:pt x="844321" y="326517"/>
                  </a:lnTo>
                  <a:lnTo>
                    <a:pt x="843635" y="326771"/>
                  </a:lnTo>
                  <a:lnTo>
                    <a:pt x="843584" y="326263"/>
                  </a:lnTo>
                  <a:lnTo>
                    <a:pt x="843584" y="326136"/>
                  </a:lnTo>
                  <a:lnTo>
                    <a:pt x="844092" y="325882"/>
                  </a:lnTo>
                  <a:lnTo>
                    <a:pt x="843889" y="325247"/>
                  </a:lnTo>
                  <a:lnTo>
                    <a:pt x="843851" y="325120"/>
                  </a:lnTo>
                  <a:lnTo>
                    <a:pt x="844435" y="325120"/>
                  </a:lnTo>
                  <a:lnTo>
                    <a:pt x="844753" y="325628"/>
                  </a:lnTo>
                  <a:lnTo>
                    <a:pt x="845426" y="325374"/>
                  </a:lnTo>
                  <a:lnTo>
                    <a:pt x="845489" y="326009"/>
                  </a:lnTo>
                  <a:lnTo>
                    <a:pt x="845489" y="293738"/>
                  </a:lnTo>
                  <a:lnTo>
                    <a:pt x="845197" y="293878"/>
                  </a:lnTo>
                  <a:lnTo>
                    <a:pt x="845426" y="294640"/>
                  </a:lnTo>
                  <a:lnTo>
                    <a:pt x="844829" y="294640"/>
                  </a:lnTo>
                  <a:lnTo>
                    <a:pt x="844677" y="294386"/>
                  </a:lnTo>
                  <a:lnTo>
                    <a:pt x="844524" y="294132"/>
                  </a:lnTo>
                  <a:lnTo>
                    <a:pt x="843851" y="294386"/>
                  </a:lnTo>
                  <a:lnTo>
                    <a:pt x="843788" y="293751"/>
                  </a:lnTo>
                  <a:lnTo>
                    <a:pt x="844296" y="293497"/>
                  </a:lnTo>
                  <a:lnTo>
                    <a:pt x="844067" y="292862"/>
                  </a:lnTo>
                  <a:lnTo>
                    <a:pt x="844651" y="292735"/>
                  </a:lnTo>
                  <a:lnTo>
                    <a:pt x="844969" y="293243"/>
                  </a:lnTo>
                  <a:lnTo>
                    <a:pt x="845642" y="292989"/>
                  </a:lnTo>
                  <a:lnTo>
                    <a:pt x="845693" y="293624"/>
                  </a:lnTo>
                  <a:lnTo>
                    <a:pt x="845693" y="280022"/>
                  </a:lnTo>
                  <a:lnTo>
                    <a:pt x="845591" y="279666"/>
                  </a:lnTo>
                  <a:lnTo>
                    <a:pt x="845591" y="286258"/>
                  </a:lnTo>
                  <a:lnTo>
                    <a:pt x="844283" y="287020"/>
                  </a:lnTo>
                  <a:lnTo>
                    <a:pt x="843775" y="286512"/>
                  </a:lnTo>
                  <a:lnTo>
                    <a:pt x="843648" y="286385"/>
                  </a:lnTo>
                  <a:lnTo>
                    <a:pt x="842670" y="286512"/>
                  </a:lnTo>
                  <a:lnTo>
                    <a:pt x="842276" y="285140"/>
                  </a:lnTo>
                  <a:lnTo>
                    <a:pt x="842276" y="294132"/>
                  </a:lnTo>
                  <a:lnTo>
                    <a:pt x="840930" y="294640"/>
                  </a:lnTo>
                  <a:lnTo>
                    <a:pt x="840917" y="309372"/>
                  </a:lnTo>
                  <a:lnTo>
                    <a:pt x="840117" y="309753"/>
                  </a:lnTo>
                  <a:lnTo>
                    <a:pt x="840384" y="310642"/>
                  </a:lnTo>
                  <a:lnTo>
                    <a:pt x="839025" y="311023"/>
                  </a:lnTo>
                  <a:lnTo>
                    <a:pt x="838682" y="310388"/>
                  </a:lnTo>
                  <a:lnTo>
                    <a:pt x="838466" y="310007"/>
                  </a:lnTo>
                  <a:lnTo>
                    <a:pt x="839266" y="309626"/>
                  </a:lnTo>
                  <a:lnTo>
                    <a:pt x="839025" y="308864"/>
                  </a:lnTo>
                  <a:lnTo>
                    <a:pt x="839685" y="308610"/>
                  </a:lnTo>
                  <a:lnTo>
                    <a:pt x="840359" y="308356"/>
                  </a:lnTo>
                  <a:lnTo>
                    <a:pt x="840917" y="309372"/>
                  </a:lnTo>
                  <a:lnTo>
                    <a:pt x="840917" y="294601"/>
                  </a:lnTo>
                  <a:lnTo>
                    <a:pt x="840676" y="293878"/>
                  </a:lnTo>
                  <a:lnTo>
                    <a:pt x="840473" y="293243"/>
                  </a:lnTo>
                  <a:lnTo>
                    <a:pt x="841819" y="292862"/>
                  </a:lnTo>
                  <a:lnTo>
                    <a:pt x="842276" y="294132"/>
                  </a:lnTo>
                  <a:lnTo>
                    <a:pt x="842276" y="285140"/>
                  </a:lnTo>
                  <a:lnTo>
                    <a:pt x="842124" y="284607"/>
                  </a:lnTo>
                  <a:lnTo>
                    <a:pt x="844245" y="284099"/>
                  </a:lnTo>
                  <a:lnTo>
                    <a:pt x="845312" y="283845"/>
                  </a:lnTo>
                  <a:lnTo>
                    <a:pt x="845591" y="286258"/>
                  </a:lnTo>
                  <a:lnTo>
                    <a:pt x="845591" y="279666"/>
                  </a:lnTo>
                  <a:lnTo>
                    <a:pt x="845197" y="278257"/>
                  </a:lnTo>
                  <a:lnTo>
                    <a:pt x="848194" y="278003"/>
                  </a:lnTo>
                  <a:lnTo>
                    <a:pt x="848499" y="279273"/>
                  </a:lnTo>
                  <a:lnTo>
                    <a:pt x="848626" y="280162"/>
                  </a:lnTo>
                  <a:lnTo>
                    <a:pt x="848626" y="273304"/>
                  </a:lnTo>
                  <a:lnTo>
                    <a:pt x="845693" y="273304"/>
                  </a:lnTo>
                  <a:lnTo>
                    <a:pt x="845388" y="274066"/>
                  </a:lnTo>
                  <a:lnTo>
                    <a:pt x="844778" y="274701"/>
                  </a:lnTo>
                  <a:lnTo>
                    <a:pt x="843927" y="274828"/>
                  </a:lnTo>
                  <a:lnTo>
                    <a:pt x="843737" y="274764"/>
                  </a:lnTo>
                  <a:lnTo>
                    <a:pt x="843737" y="278638"/>
                  </a:lnTo>
                  <a:lnTo>
                    <a:pt x="843521" y="284099"/>
                  </a:lnTo>
                  <a:lnTo>
                    <a:pt x="843241" y="283718"/>
                  </a:lnTo>
                  <a:lnTo>
                    <a:pt x="842073" y="282067"/>
                  </a:lnTo>
                  <a:lnTo>
                    <a:pt x="841705" y="281559"/>
                  </a:lnTo>
                  <a:lnTo>
                    <a:pt x="840905" y="280416"/>
                  </a:lnTo>
                  <a:lnTo>
                    <a:pt x="840270" y="279527"/>
                  </a:lnTo>
                  <a:lnTo>
                    <a:pt x="839685" y="278714"/>
                  </a:lnTo>
                  <a:lnTo>
                    <a:pt x="838911" y="279006"/>
                  </a:lnTo>
                  <a:lnTo>
                    <a:pt x="838911" y="289306"/>
                  </a:lnTo>
                  <a:lnTo>
                    <a:pt x="837272" y="289814"/>
                  </a:lnTo>
                  <a:lnTo>
                    <a:pt x="837539" y="291338"/>
                  </a:lnTo>
                  <a:lnTo>
                    <a:pt x="837158" y="291426"/>
                  </a:lnTo>
                  <a:lnTo>
                    <a:pt x="837158" y="292735"/>
                  </a:lnTo>
                  <a:lnTo>
                    <a:pt x="836815" y="292989"/>
                  </a:lnTo>
                  <a:lnTo>
                    <a:pt x="836688" y="293243"/>
                  </a:lnTo>
                  <a:lnTo>
                    <a:pt x="836879" y="293751"/>
                  </a:lnTo>
                  <a:lnTo>
                    <a:pt x="836295" y="293878"/>
                  </a:lnTo>
                  <a:lnTo>
                    <a:pt x="836053" y="293497"/>
                  </a:lnTo>
                  <a:lnTo>
                    <a:pt x="835977" y="293370"/>
                  </a:lnTo>
                  <a:lnTo>
                    <a:pt x="835304" y="293497"/>
                  </a:lnTo>
                  <a:lnTo>
                    <a:pt x="835253" y="292989"/>
                  </a:lnTo>
                  <a:lnTo>
                    <a:pt x="835748" y="292608"/>
                  </a:lnTo>
                  <a:lnTo>
                    <a:pt x="835660" y="292354"/>
                  </a:lnTo>
                  <a:lnTo>
                    <a:pt x="835571" y="292100"/>
                  </a:lnTo>
                  <a:lnTo>
                    <a:pt x="835520" y="291973"/>
                  </a:lnTo>
                  <a:lnTo>
                    <a:pt x="836117" y="291973"/>
                  </a:lnTo>
                  <a:lnTo>
                    <a:pt x="836422" y="292481"/>
                  </a:lnTo>
                  <a:lnTo>
                    <a:pt x="837095" y="292227"/>
                  </a:lnTo>
                  <a:lnTo>
                    <a:pt x="837158" y="292735"/>
                  </a:lnTo>
                  <a:lnTo>
                    <a:pt x="837158" y="291426"/>
                  </a:lnTo>
                  <a:lnTo>
                    <a:pt x="836295" y="291592"/>
                  </a:lnTo>
                  <a:lnTo>
                    <a:pt x="836002" y="291211"/>
                  </a:lnTo>
                  <a:lnTo>
                    <a:pt x="835710" y="290830"/>
                  </a:lnTo>
                  <a:lnTo>
                    <a:pt x="835583" y="290576"/>
                  </a:lnTo>
                  <a:lnTo>
                    <a:pt x="835558" y="290449"/>
                  </a:lnTo>
                  <a:lnTo>
                    <a:pt x="835279" y="289052"/>
                  </a:lnTo>
                  <a:lnTo>
                    <a:pt x="836764" y="288544"/>
                  </a:lnTo>
                  <a:lnTo>
                    <a:pt x="838644" y="287909"/>
                  </a:lnTo>
                  <a:lnTo>
                    <a:pt x="838911" y="289306"/>
                  </a:lnTo>
                  <a:lnTo>
                    <a:pt x="838911" y="279006"/>
                  </a:lnTo>
                  <a:lnTo>
                    <a:pt x="837526" y="279527"/>
                  </a:lnTo>
                  <a:lnTo>
                    <a:pt x="837399" y="276987"/>
                  </a:lnTo>
                  <a:lnTo>
                    <a:pt x="838212" y="276860"/>
                  </a:lnTo>
                  <a:lnTo>
                    <a:pt x="839038" y="276733"/>
                  </a:lnTo>
                  <a:lnTo>
                    <a:pt x="839457" y="277114"/>
                  </a:lnTo>
                  <a:lnTo>
                    <a:pt x="840295" y="278066"/>
                  </a:lnTo>
                  <a:lnTo>
                    <a:pt x="843737" y="278638"/>
                  </a:lnTo>
                  <a:lnTo>
                    <a:pt x="843737" y="274764"/>
                  </a:lnTo>
                  <a:lnTo>
                    <a:pt x="842924" y="274447"/>
                  </a:lnTo>
                  <a:lnTo>
                    <a:pt x="843026" y="273812"/>
                  </a:lnTo>
                  <a:lnTo>
                    <a:pt x="843254" y="273304"/>
                  </a:lnTo>
                  <a:lnTo>
                    <a:pt x="835164" y="273291"/>
                  </a:lnTo>
                  <a:lnTo>
                    <a:pt x="835164" y="297942"/>
                  </a:lnTo>
                  <a:lnTo>
                    <a:pt x="834834" y="298196"/>
                  </a:lnTo>
                  <a:lnTo>
                    <a:pt x="834707" y="298450"/>
                  </a:lnTo>
                  <a:lnTo>
                    <a:pt x="834898" y="298958"/>
                  </a:lnTo>
                  <a:lnTo>
                    <a:pt x="834313" y="298958"/>
                  </a:lnTo>
                  <a:lnTo>
                    <a:pt x="834148" y="298704"/>
                  </a:lnTo>
                  <a:lnTo>
                    <a:pt x="833996" y="298450"/>
                  </a:lnTo>
                  <a:lnTo>
                    <a:pt x="833323" y="298704"/>
                  </a:lnTo>
                  <a:lnTo>
                    <a:pt x="833259" y="298196"/>
                  </a:lnTo>
                  <a:lnTo>
                    <a:pt x="833767" y="297815"/>
                  </a:lnTo>
                  <a:lnTo>
                    <a:pt x="833539" y="297180"/>
                  </a:lnTo>
                  <a:lnTo>
                    <a:pt x="834123" y="297053"/>
                  </a:lnTo>
                  <a:lnTo>
                    <a:pt x="834440" y="297561"/>
                  </a:lnTo>
                  <a:lnTo>
                    <a:pt x="835113" y="297434"/>
                  </a:lnTo>
                  <a:lnTo>
                    <a:pt x="835164" y="297942"/>
                  </a:lnTo>
                  <a:lnTo>
                    <a:pt x="835164" y="273291"/>
                  </a:lnTo>
                  <a:lnTo>
                    <a:pt x="833285" y="273291"/>
                  </a:lnTo>
                  <a:lnTo>
                    <a:pt x="833285" y="294259"/>
                  </a:lnTo>
                  <a:lnTo>
                    <a:pt x="832802" y="294474"/>
                  </a:lnTo>
                  <a:lnTo>
                    <a:pt x="832802" y="319151"/>
                  </a:lnTo>
                  <a:lnTo>
                    <a:pt x="832726" y="335661"/>
                  </a:lnTo>
                  <a:lnTo>
                    <a:pt x="831697" y="335889"/>
                  </a:lnTo>
                  <a:lnTo>
                    <a:pt x="831697" y="351028"/>
                  </a:lnTo>
                  <a:lnTo>
                    <a:pt x="830846" y="353822"/>
                  </a:lnTo>
                  <a:lnTo>
                    <a:pt x="830033" y="352552"/>
                  </a:lnTo>
                  <a:lnTo>
                    <a:pt x="829868" y="352298"/>
                  </a:lnTo>
                  <a:lnTo>
                    <a:pt x="828230" y="349732"/>
                  </a:lnTo>
                  <a:lnTo>
                    <a:pt x="828230" y="365887"/>
                  </a:lnTo>
                  <a:lnTo>
                    <a:pt x="826643" y="367030"/>
                  </a:lnTo>
                  <a:lnTo>
                    <a:pt x="826350" y="367284"/>
                  </a:lnTo>
                  <a:lnTo>
                    <a:pt x="824826" y="366649"/>
                  </a:lnTo>
                  <a:lnTo>
                    <a:pt x="824915" y="363474"/>
                  </a:lnTo>
                  <a:lnTo>
                    <a:pt x="828230" y="365887"/>
                  </a:lnTo>
                  <a:lnTo>
                    <a:pt x="828230" y="349732"/>
                  </a:lnTo>
                  <a:lnTo>
                    <a:pt x="831697" y="351028"/>
                  </a:lnTo>
                  <a:lnTo>
                    <a:pt x="831697" y="335889"/>
                  </a:lnTo>
                  <a:lnTo>
                    <a:pt x="829297" y="336423"/>
                  </a:lnTo>
                  <a:lnTo>
                    <a:pt x="829678" y="334899"/>
                  </a:lnTo>
                  <a:lnTo>
                    <a:pt x="829767" y="334518"/>
                  </a:lnTo>
                  <a:lnTo>
                    <a:pt x="830389" y="334137"/>
                  </a:lnTo>
                  <a:lnTo>
                    <a:pt x="830795" y="333883"/>
                  </a:lnTo>
                  <a:lnTo>
                    <a:pt x="831151" y="334645"/>
                  </a:lnTo>
                  <a:lnTo>
                    <a:pt x="832015" y="334391"/>
                  </a:lnTo>
                  <a:lnTo>
                    <a:pt x="832726" y="335661"/>
                  </a:lnTo>
                  <a:lnTo>
                    <a:pt x="832726" y="319201"/>
                  </a:lnTo>
                  <a:lnTo>
                    <a:pt x="832599" y="319265"/>
                  </a:lnTo>
                  <a:lnTo>
                    <a:pt x="832599" y="322961"/>
                  </a:lnTo>
                  <a:lnTo>
                    <a:pt x="831989" y="323088"/>
                  </a:lnTo>
                  <a:lnTo>
                    <a:pt x="832065" y="323469"/>
                  </a:lnTo>
                  <a:lnTo>
                    <a:pt x="832167" y="323850"/>
                  </a:lnTo>
                  <a:lnTo>
                    <a:pt x="830821" y="324358"/>
                  </a:lnTo>
                  <a:lnTo>
                    <a:pt x="830757" y="323850"/>
                  </a:lnTo>
                  <a:lnTo>
                    <a:pt x="830745" y="323723"/>
                  </a:lnTo>
                  <a:lnTo>
                    <a:pt x="830338" y="323850"/>
                  </a:lnTo>
                  <a:lnTo>
                    <a:pt x="829919" y="323850"/>
                  </a:lnTo>
                  <a:lnTo>
                    <a:pt x="829589" y="322961"/>
                  </a:lnTo>
                  <a:lnTo>
                    <a:pt x="829462" y="322580"/>
                  </a:lnTo>
                  <a:lnTo>
                    <a:pt x="830072" y="322453"/>
                  </a:lnTo>
                  <a:lnTo>
                    <a:pt x="829970" y="321945"/>
                  </a:lnTo>
                  <a:lnTo>
                    <a:pt x="829894" y="321691"/>
                  </a:lnTo>
                  <a:lnTo>
                    <a:pt x="831240" y="321183"/>
                  </a:lnTo>
                  <a:lnTo>
                    <a:pt x="831316" y="321818"/>
                  </a:lnTo>
                  <a:lnTo>
                    <a:pt x="831723" y="321691"/>
                  </a:lnTo>
                  <a:lnTo>
                    <a:pt x="832142" y="321691"/>
                  </a:lnTo>
                  <a:lnTo>
                    <a:pt x="832599" y="322961"/>
                  </a:lnTo>
                  <a:lnTo>
                    <a:pt x="832599" y="319265"/>
                  </a:lnTo>
                  <a:lnTo>
                    <a:pt x="831316" y="319913"/>
                  </a:lnTo>
                  <a:lnTo>
                    <a:pt x="830186" y="319913"/>
                  </a:lnTo>
                  <a:lnTo>
                    <a:pt x="829208" y="319659"/>
                  </a:lnTo>
                  <a:lnTo>
                    <a:pt x="828662" y="317627"/>
                  </a:lnTo>
                  <a:lnTo>
                    <a:pt x="828624" y="317500"/>
                  </a:lnTo>
                  <a:lnTo>
                    <a:pt x="832345" y="316992"/>
                  </a:lnTo>
                  <a:lnTo>
                    <a:pt x="832802" y="319151"/>
                  </a:lnTo>
                  <a:lnTo>
                    <a:pt x="832802" y="294474"/>
                  </a:lnTo>
                  <a:lnTo>
                    <a:pt x="831862" y="294894"/>
                  </a:lnTo>
                  <a:lnTo>
                    <a:pt x="831418" y="294640"/>
                  </a:lnTo>
                  <a:lnTo>
                    <a:pt x="830961" y="294386"/>
                  </a:lnTo>
                  <a:lnTo>
                    <a:pt x="830592" y="292862"/>
                  </a:lnTo>
                  <a:lnTo>
                    <a:pt x="832002" y="292354"/>
                  </a:lnTo>
                  <a:lnTo>
                    <a:pt x="832916" y="292735"/>
                  </a:lnTo>
                  <a:lnTo>
                    <a:pt x="833285" y="294259"/>
                  </a:lnTo>
                  <a:lnTo>
                    <a:pt x="833285" y="273291"/>
                  </a:lnTo>
                  <a:lnTo>
                    <a:pt x="828243" y="273278"/>
                  </a:lnTo>
                  <a:lnTo>
                    <a:pt x="828243" y="313563"/>
                  </a:lnTo>
                  <a:lnTo>
                    <a:pt x="827405" y="316484"/>
                  </a:lnTo>
                  <a:lnTo>
                    <a:pt x="826706" y="316433"/>
                  </a:lnTo>
                  <a:lnTo>
                    <a:pt x="826706" y="319532"/>
                  </a:lnTo>
                  <a:lnTo>
                    <a:pt x="826185" y="320548"/>
                  </a:lnTo>
                  <a:lnTo>
                    <a:pt x="825804" y="320725"/>
                  </a:lnTo>
                  <a:lnTo>
                    <a:pt x="825804" y="344805"/>
                  </a:lnTo>
                  <a:lnTo>
                    <a:pt x="825792" y="345567"/>
                  </a:lnTo>
                  <a:lnTo>
                    <a:pt x="825665" y="345948"/>
                  </a:lnTo>
                  <a:lnTo>
                    <a:pt x="825423" y="346456"/>
                  </a:lnTo>
                  <a:lnTo>
                    <a:pt x="824242" y="346837"/>
                  </a:lnTo>
                  <a:lnTo>
                    <a:pt x="824255" y="346456"/>
                  </a:lnTo>
                  <a:lnTo>
                    <a:pt x="824318" y="345821"/>
                  </a:lnTo>
                  <a:lnTo>
                    <a:pt x="824382" y="345694"/>
                  </a:lnTo>
                  <a:lnTo>
                    <a:pt x="824636" y="345186"/>
                  </a:lnTo>
                  <a:lnTo>
                    <a:pt x="825804" y="344805"/>
                  </a:lnTo>
                  <a:lnTo>
                    <a:pt x="825804" y="320725"/>
                  </a:lnTo>
                  <a:lnTo>
                    <a:pt x="825423" y="320903"/>
                  </a:lnTo>
                  <a:lnTo>
                    <a:pt x="825423" y="338709"/>
                  </a:lnTo>
                  <a:lnTo>
                    <a:pt x="822236" y="338074"/>
                  </a:lnTo>
                  <a:lnTo>
                    <a:pt x="821994" y="337947"/>
                  </a:lnTo>
                  <a:lnTo>
                    <a:pt x="821359" y="337616"/>
                  </a:lnTo>
                  <a:lnTo>
                    <a:pt x="821359" y="357378"/>
                  </a:lnTo>
                  <a:lnTo>
                    <a:pt x="820737" y="358521"/>
                  </a:lnTo>
                  <a:lnTo>
                    <a:pt x="819226" y="358902"/>
                  </a:lnTo>
                  <a:lnTo>
                    <a:pt x="819150" y="358648"/>
                  </a:lnTo>
                  <a:lnTo>
                    <a:pt x="818934" y="358013"/>
                  </a:lnTo>
                  <a:lnTo>
                    <a:pt x="818680" y="357251"/>
                  </a:lnTo>
                  <a:lnTo>
                    <a:pt x="818248" y="355600"/>
                  </a:lnTo>
                  <a:lnTo>
                    <a:pt x="820191" y="354838"/>
                  </a:lnTo>
                  <a:lnTo>
                    <a:pt x="821245" y="356870"/>
                  </a:lnTo>
                  <a:lnTo>
                    <a:pt x="821359" y="357378"/>
                  </a:lnTo>
                  <a:lnTo>
                    <a:pt x="821359" y="337616"/>
                  </a:lnTo>
                  <a:lnTo>
                    <a:pt x="821029" y="337439"/>
                  </a:lnTo>
                  <a:lnTo>
                    <a:pt x="820966" y="336994"/>
                  </a:lnTo>
                  <a:lnTo>
                    <a:pt x="820966" y="351155"/>
                  </a:lnTo>
                  <a:lnTo>
                    <a:pt x="816914" y="352005"/>
                  </a:lnTo>
                  <a:lnTo>
                    <a:pt x="816914" y="363220"/>
                  </a:lnTo>
                  <a:lnTo>
                    <a:pt x="815809" y="367665"/>
                  </a:lnTo>
                  <a:lnTo>
                    <a:pt x="813231" y="368808"/>
                  </a:lnTo>
                  <a:lnTo>
                    <a:pt x="812673" y="367792"/>
                  </a:lnTo>
                  <a:lnTo>
                    <a:pt x="811288" y="365252"/>
                  </a:lnTo>
                  <a:lnTo>
                    <a:pt x="810463" y="364617"/>
                  </a:lnTo>
                  <a:lnTo>
                    <a:pt x="809104" y="363575"/>
                  </a:lnTo>
                  <a:lnTo>
                    <a:pt x="809104" y="368808"/>
                  </a:lnTo>
                  <a:lnTo>
                    <a:pt x="803516" y="373253"/>
                  </a:lnTo>
                  <a:lnTo>
                    <a:pt x="804481" y="370332"/>
                  </a:lnTo>
                  <a:lnTo>
                    <a:pt x="804862" y="369189"/>
                  </a:lnTo>
                  <a:lnTo>
                    <a:pt x="809104" y="368808"/>
                  </a:lnTo>
                  <a:lnTo>
                    <a:pt x="809104" y="363575"/>
                  </a:lnTo>
                  <a:lnTo>
                    <a:pt x="808812" y="363347"/>
                  </a:lnTo>
                  <a:lnTo>
                    <a:pt x="808316" y="362966"/>
                  </a:lnTo>
                  <a:lnTo>
                    <a:pt x="807466" y="363347"/>
                  </a:lnTo>
                  <a:lnTo>
                    <a:pt x="807288" y="362966"/>
                  </a:lnTo>
                  <a:lnTo>
                    <a:pt x="806424" y="361061"/>
                  </a:lnTo>
                  <a:lnTo>
                    <a:pt x="806488" y="360680"/>
                  </a:lnTo>
                  <a:lnTo>
                    <a:pt x="807021" y="359537"/>
                  </a:lnTo>
                  <a:lnTo>
                    <a:pt x="807262" y="359029"/>
                  </a:lnTo>
                  <a:lnTo>
                    <a:pt x="809510" y="358648"/>
                  </a:lnTo>
                  <a:lnTo>
                    <a:pt x="811098" y="361315"/>
                  </a:lnTo>
                  <a:lnTo>
                    <a:pt x="810641" y="361442"/>
                  </a:lnTo>
                  <a:lnTo>
                    <a:pt x="812685" y="363601"/>
                  </a:lnTo>
                  <a:lnTo>
                    <a:pt x="816724" y="362204"/>
                  </a:lnTo>
                  <a:lnTo>
                    <a:pt x="816838" y="362458"/>
                  </a:lnTo>
                  <a:lnTo>
                    <a:pt x="816914" y="363220"/>
                  </a:lnTo>
                  <a:lnTo>
                    <a:pt x="816914" y="352005"/>
                  </a:lnTo>
                  <a:lnTo>
                    <a:pt x="815454" y="352298"/>
                  </a:lnTo>
                  <a:lnTo>
                    <a:pt x="813955" y="351917"/>
                  </a:lnTo>
                  <a:lnTo>
                    <a:pt x="813866" y="351663"/>
                  </a:lnTo>
                  <a:lnTo>
                    <a:pt x="813777" y="351409"/>
                  </a:lnTo>
                  <a:lnTo>
                    <a:pt x="813689" y="351155"/>
                  </a:lnTo>
                  <a:lnTo>
                    <a:pt x="813308" y="350012"/>
                  </a:lnTo>
                  <a:lnTo>
                    <a:pt x="813422" y="349631"/>
                  </a:lnTo>
                  <a:lnTo>
                    <a:pt x="814070" y="348615"/>
                  </a:lnTo>
                  <a:lnTo>
                    <a:pt x="815047" y="347091"/>
                  </a:lnTo>
                  <a:lnTo>
                    <a:pt x="818400" y="348615"/>
                  </a:lnTo>
                  <a:lnTo>
                    <a:pt x="820432" y="348869"/>
                  </a:lnTo>
                  <a:lnTo>
                    <a:pt x="820966" y="351155"/>
                  </a:lnTo>
                  <a:lnTo>
                    <a:pt x="820966" y="336994"/>
                  </a:lnTo>
                  <a:lnTo>
                    <a:pt x="820674" y="334899"/>
                  </a:lnTo>
                  <a:lnTo>
                    <a:pt x="823861" y="335407"/>
                  </a:lnTo>
                  <a:lnTo>
                    <a:pt x="825068" y="336042"/>
                  </a:lnTo>
                  <a:lnTo>
                    <a:pt x="825423" y="338709"/>
                  </a:lnTo>
                  <a:lnTo>
                    <a:pt x="825423" y="320903"/>
                  </a:lnTo>
                  <a:lnTo>
                    <a:pt x="824509" y="321310"/>
                  </a:lnTo>
                  <a:lnTo>
                    <a:pt x="824217" y="320281"/>
                  </a:lnTo>
                  <a:lnTo>
                    <a:pt x="824217" y="328930"/>
                  </a:lnTo>
                  <a:lnTo>
                    <a:pt x="820813" y="329565"/>
                  </a:lnTo>
                  <a:lnTo>
                    <a:pt x="821436" y="332105"/>
                  </a:lnTo>
                  <a:lnTo>
                    <a:pt x="819708" y="332041"/>
                  </a:lnTo>
                  <a:lnTo>
                    <a:pt x="819708" y="340106"/>
                  </a:lnTo>
                  <a:lnTo>
                    <a:pt x="818362" y="340614"/>
                  </a:lnTo>
                  <a:lnTo>
                    <a:pt x="818235" y="340233"/>
                  </a:lnTo>
                  <a:lnTo>
                    <a:pt x="818108" y="339852"/>
                  </a:lnTo>
                  <a:lnTo>
                    <a:pt x="818070" y="339725"/>
                  </a:lnTo>
                  <a:lnTo>
                    <a:pt x="818032" y="339598"/>
                  </a:lnTo>
                  <a:lnTo>
                    <a:pt x="817905" y="339217"/>
                  </a:lnTo>
                  <a:lnTo>
                    <a:pt x="819238" y="338836"/>
                  </a:lnTo>
                  <a:lnTo>
                    <a:pt x="819708" y="340106"/>
                  </a:lnTo>
                  <a:lnTo>
                    <a:pt x="819708" y="332041"/>
                  </a:lnTo>
                  <a:lnTo>
                    <a:pt x="819683" y="337947"/>
                  </a:lnTo>
                  <a:lnTo>
                    <a:pt x="817905" y="336931"/>
                  </a:lnTo>
                  <a:lnTo>
                    <a:pt x="815263" y="338912"/>
                  </a:lnTo>
                  <a:lnTo>
                    <a:pt x="815263" y="340741"/>
                  </a:lnTo>
                  <a:lnTo>
                    <a:pt x="814933" y="340995"/>
                  </a:lnTo>
                  <a:lnTo>
                    <a:pt x="814806" y="341249"/>
                  </a:lnTo>
                  <a:lnTo>
                    <a:pt x="814997" y="341757"/>
                  </a:lnTo>
                  <a:lnTo>
                    <a:pt x="814412" y="341757"/>
                  </a:lnTo>
                  <a:lnTo>
                    <a:pt x="814247" y="341503"/>
                  </a:lnTo>
                  <a:lnTo>
                    <a:pt x="814146" y="341337"/>
                  </a:lnTo>
                  <a:lnTo>
                    <a:pt x="814146" y="342519"/>
                  </a:lnTo>
                  <a:lnTo>
                    <a:pt x="812393" y="342138"/>
                  </a:lnTo>
                  <a:lnTo>
                    <a:pt x="812393" y="353949"/>
                  </a:lnTo>
                  <a:lnTo>
                    <a:pt x="811987" y="355523"/>
                  </a:lnTo>
                  <a:lnTo>
                    <a:pt x="810958" y="356870"/>
                  </a:lnTo>
                  <a:lnTo>
                    <a:pt x="809282" y="358013"/>
                  </a:lnTo>
                  <a:lnTo>
                    <a:pt x="806348" y="356616"/>
                  </a:lnTo>
                  <a:lnTo>
                    <a:pt x="807427" y="355346"/>
                  </a:lnTo>
                  <a:lnTo>
                    <a:pt x="809802" y="352552"/>
                  </a:lnTo>
                  <a:lnTo>
                    <a:pt x="812393" y="353949"/>
                  </a:lnTo>
                  <a:lnTo>
                    <a:pt x="812393" y="342138"/>
                  </a:lnTo>
                  <a:lnTo>
                    <a:pt x="811898" y="342023"/>
                  </a:lnTo>
                  <a:lnTo>
                    <a:pt x="811898" y="348107"/>
                  </a:lnTo>
                  <a:lnTo>
                    <a:pt x="810882" y="348615"/>
                  </a:lnTo>
                  <a:lnTo>
                    <a:pt x="810641" y="348107"/>
                  </a:lnTo>
                  <a:lnTo>
                    <a:pt x="810526" y="347853"/>
                  </a:lnTo>
                  <a:lnTo>
                    <a:pt x="809650" y="348107"/>
                  </a:lnTo>
                  <a:lnTo>
                    <a:pt x="809599" y="347472"/>
                  </a:lnTo>
                  <a:lnTo>
                    <a:pt x="810094" y="347218"/>
                  </a:lnTo>
                  <a:lnTo>
                    <a:pt x="809866" y="346456"/>
                  </a:lnTo>
                  <a:lnTo>
                    <a:pt x="810793" y="346583"/>
                  </a:lnTo>
                  <a:lnTo>
                    <a:pt x="811542" y="346837"/>
                  </a:lnTo>
                  <a:lnTo>
                    <a:pt x="811898" y="348107"/>
                  </a:lnTo>
                  <a:lnTo>
                    <a:pt x="811898" y="342023"/>
                  </a:lnTo>
                  <a:lnTo>
                    <a:pt x="810145" y="341630"/>
                  </a:lnTo>
                  <a:lnTo>
                    <a:pt x="810971" y="343154"/>
                  </a:lnTo>
                  <a:lnTo>
                    <a:pt x="808951" y="343154"/>
                  </a:lnTo>
                  <a:lnTo>
                    <a:pt x="810348" y="340360"/>
                  </a:lnTo>
                  <a:lnTo>
                    <a:pt x="812292" y="340487"/>
                  </a:lnTo>
                  <a:lnTo>
                    <a:pt x="814146" y="342519"/>
                  </a:lnTo>
                  <a:lnTo>
                    <a:pt x="814146" y="341337"/>
                  </a:lnTo>
                  <a:lnTo>
                    <a:pt x="813422" y="341503"/>
                  </a:lnTo>
                  <a:lnTo>
                    <a:pt x="813358" y="340995"/>
                  </a:lnTo>
                  <a:lnTo>
                    <a:pt x="813866" y="340614"/>
                  </a:lnTo>
                  <a:lnTo>
                    <a:pt x="813777" y="340360"/>
                  </a:lnTo>
                  <a:lnTo>
                    <a:pt x="813638" y="339979"/>
                  </a:lnTo>
                  <a:lnTo>
                    <a:pt x="814222" y="339852"/>
                  </a:lnTo>
                  <a:lnTo>
                    <a:pt x="814539" y="340360"/>
                  </a:lnTo>
                  <a:lnTo>
                    <a:pt x="815213" y="340233"/>
                  </a:lnTo>
                  <a:lnTo>
                    <a:pt x="815263" y="340741"/>
                  </a:lnTo>
                  <a:lnTo>
                    <a:pt x="815263" y="338912"/>
                  </a:lnTo>
                  <a:lnTo>
                    <a:pt x="814349" y="339598"/>
                  </a:lnTo>
                  <a:lnTo>
                    <a:pt x="814298" y="339471"/>
                  </a:lnTo>
                  <a:lnTo>
                    <a:pt x="814209" y="339217"/>
                  </a:lnTo>
                  <a:lnTo>
                    <a:pt x="813435" y="337185"/>
                  </a:lnTo>
                  <a:lnTo>
                    <a:pt x="813384" y="337058"/>
                  </a:lnTo>
                  <a:lnTo>
                    <a:pt x="816025" y="336296"/>
                  </a:lnTo>
                  <a:lnTo>
                    <a:pt x="819302" y="334137"/>
                  </a:lnTo>
                  <a:lnTo>
                    <a:pt x="819683" y="337947"/>
                  </a:lnTo>
                  <a:lnTo>
                    <a:pt x="819683" y="332041"/>
                  </a:lnTo>
                  <a:lnTo>
                    <a:pt x="818299" y="331978"/>
                  </a:lnTo>
                  <a:lnTo>
                    <a:pt x="818730" y="331343"/>
                  </a:lnTo>
                  <a:lnTo>
                    <a:pt x="818984" y="330962"/>
                  </a:lnTo>
                  <a:lnTo>
                    <a:pt x="820369" y="328930"/>
                  </a:lnTo>
                  <a:lnTo>
                    <a:pt x="820801" y="328295"/>
                  </a:lnTo>
                  <a:lnTo>
                    <a:pt x="821410" y="327406"/>
                  </a:lnTo>
                  <a:lnTo>
                    <a:pt x="823188" y="326263"/>
                  </a:lnTo>
                  <a:lnTo>
                    <a:pt x="824217" y="328930"/>
                  </a:lnTo>
                  <a:lnTo>
                    <a:pt x="824217" y="320281"/>
                  </a:lnTo>
                  <a:lnTo>
                    <a:pt x="824077" y="319786"/>
                  </a:lnTo>
                  <a:lnTo>
                    <a:pt x="824179" y="319151"/>
                  </a:lnTo>
                  <a:lnTo>
                    <a:pt x="824471" y="318516"/>
                  </a:lnTo>
                  <a:lnTo>
                    <a:pt x="824598" y="318262"/>
                  </a:lnTo>
                  <a:lnTo>
                    <a:pt x="826274" y="317627"/>
                  </a:lnTo>
                  <a:lnTo>
                    <a:pt x="826592" y="318770"/>
                  </a:lnTo>
                  <a:lnTo>
                    <a:pt x="826706" y="319532"/>
                  </a:lnTo>
                  <a:lnTo>
                    <a:pt x="826706" y="316433"/>
                  </a:lnTo>
                  <a:lnTo>
                    <a:pt x="825817" y="316357"/>
                  </a:lnTo>
                  <a:lnTo>
                    <a:pt x="825804" y="316230"/>
                  </a:lnTo>
                  <a:lnTo>
                    <a:pt x="825754" y="315341"/>
                  </a:lnTo>
                  <a:lnTo>
                    <a:pt x="826643" y="314833"/>
                  </a:lnTo>
                  <a:lnTo>
                    <a:pt x="826465" y="313817"/>
                  </a:lnTo>
                  <a:lnTo>
                    <a:pt x="828243" y="313563"/>
                  </a:lnTo>
                  <a:lnTo>
                    <a:pt x="828243" y="273278"/>
                  </a:lnTo>
                  <a:lnTo>
                    <a:pt x="827227" y="273278"/>
                  </a:lnTo>
                  <a:lnTo>
                    <a:pt x="827227" y="294005"/>
                  </a:lnTo>
                  <a:lnTo>
                    <a:pt x="826147" y="294487"/>
                  </a:lnTo>
                  <a:lnTo>
                    <a:pt x="826147" y="299720"/>
                  </a:lnTo>
                  <a:lnTo>
                    <a:pt x="824712" y="298450"/>
                  </a:lnTo>
                  <a:lnTo>
                    <a:pt x="821893" y="299974"/>
                  </a:lnTo>
                  <a:lnTo>
                    <a:pt x="820077" y="299466"/>
                  </a:lnTo>
                  <a:lnTo>
                    <a:pt x="820013" y="298577"/>
                  </a:lnTo>
                  <a:lnTo>
                    <a:pt x="820902" y="298069"/>
                  </a:lnTo>
                  <a:lnTo>
                    <a:pt x="820877" y="297942"/>
                  </a:lnTo>
                  <a:lnTo>
                    <a:pt x="820724" y="297053"/>
                  </a:lnTo>
                  <a:lnTo>
                    <a:pt x="823074" y="296799"/>
                  </a:lnTo>
                  <a:lnTo>
                    <a:pt x="824877" y="297688"/>
                  </a:lnTo>
                  <a:lnTo>
                    <a:pt x="826147" y="299720"/>
                  </a:lnTo>
                  <a:lnTo>
                    <a:pt x="826147" y="294487"/>
                  </a:lnTo>
                  <a:lnTo>
                    <a:pt x="825804" y="294640"/>
                  </a:lnTo>
                  <a:lnTo>
                    <a:pt x="825500" y="294513"/>
                  </a:lnTo>
                  <a:lnTo>
                    <a:pt x="824890" y="294259"/>
                  </a:lnTo>
                  <a:lnTo>
                    <a:pt x="824522" y="292735"/>
                  </a:lnTo>
                  <a:lnTo>
                    <a:pt x="825385" y="293243"/>
                  </a:lnTo>
                  <a:lnTo>
                    <a:pt x="826135" y="292735"/>
                  </a:lnTo>
                  <a:lnTo>
                    <a:pt x="827062" y="292100"/>
                  </a:lnTo>
                  <a:lnTo>
                    <a:pt x="827227" y="294005"/>
                  </a:lnTo>
                  <a:lnTo>
                    <a:pt x="827227" y="273278"/>
                  </a:lnTo>
                  <a:lnTo>
                    <a:pt x="824001" y="273265"/>
                  </a:lnTo>
                  <a:lnTo>
                    <a:pt x="824001" y="284607"/>
                  </a:lnTo>
                  <a:lnTo>
                    <a:pt x="824001" y="286131"/>
                  </a:lnTo>
                  <a:lnTo>
                    <a:pt x="822833" y="287020"/>
                  </a:lnTo>
                  <a:lnTo>
                    <a:pt x="822744" y="294513"/>
                  </a:lnTo>
                  <a:lnTo>
                    <a:pt x="819581" y="293624"/>
                  </a:lnTo>
                  <a:lnTo>
                    <a:pt x="819467" y="291846"/>
                  </a:lnTo>
                  <a:lnTo>
                    <a:pt x="819416" y="291211"/>
                  </a:lnTo>
                  <a:lnTo>
                    <a:pt x="820889" y="292608"/>
                  </a:lnTo>
                  <a:lnTo>
                    <a:pt x="822274" y="292735"/>
                  </a:lnTo>
                  <a:lnTo>
                    <a:pt x="822744" y="294513"/>
                  </a:lnTo>
                  <a:lnTo>
                    <a:pt x="822744" y="287070"/>
                  </a:lnTo>
                  <a:lnTo>
                    <a:pt x="821334" y="287782"/>
                  </a:lnTo>
                  <a:lnTo>
                    <a:pt x="821791" y="286385"/>
                  </a:lnTo>
                  <a:lnTo>
                    <a:pt x="821829" y="286004"/>
                  </a:lnTo>
                  <a:lnTo>
                    <a:pt x="822083" y="283972"/>
                  </a:lnTo>
                  <a:lnTo>
                    <a:pt x="822121" y="283718"/>
                  </a:lnTo>
                  <a:lnTo>
                    <a:pt x="824001" y="284607"/>
                  </a:lnTo>
                  <a:lnTo>
                    <a:pt x="824001" y="273265"/>
                  </a:lnTo>
                  <a:lnTo>
                    <a:pt x="809269" y="273227"/>
                  </a:lnTo>
                  <a:lnTo>
                    <a:pt x="809269" y="327152"/>
                  </a:lnTo>
                  <a:lnTo>
                    <a:pt x="808494" y="327685"/>
                  </a:lnTo>
                  <a:lnTo>
                    <a:pt x="808494" y="351155"/>
                  </a:lnTo>
                  <a:lnTo>
                    <a:pt x="806081" y="350774"/>
                  </a:lnTo>
                  <a:lnTo>
                    <a:pt x="805726" y="349758"/>
                  </a:lnTo>
                  <a:lnTo>
                    <a:pt x="805154" y="348107"/>
                  </a:lnTo>
                  <a:lnTo>
                    <a:pt x="805014" y="347726"/>
                  </a:lnTo>
                  <a:lnTo>
                    <a:pt x="805053" y="347345"/>
                  </a:lnTo>
                  <a:lnTo>
                    <a:pt x="806526" y="345821"/>
                  </a:lnTo>
                  <a:lnTo>
                    <a:pt x="806640" y="345694"/>
                  </a:lnTo>
                  <a:lnTo>
                    <a:pt x="808494" y="351155"/>
                  </a:lnTo>
                  <a:lnTo>
                    <a:pt x="808494" y="327685"/>
                  </a:lnTo>
                  <a:lnTo>
                    <a:pt x="807605" y="328295"/>
                  </a:lnTo>
                  <a:lnTo>
                    <a:pt x="807491" y="326771"/>
                  </a:lnTo>
                  <a:lnTo>
                    <a:pt x="807466" y="326390"/>
                  </a:lnTo>
                  <a:lnTo>
                    <a:pt x="807212" y="326466"/>
                  </a:lnTo>
                  <a:lnTo>
                    <a:pt x="807212" y="339725"/>
                  </a:lnTo>
                  <a:lnTo>
                    <a:pt x="804824" y="344551"/>
                  </a:lnTo>
                  <a:lnTo>
                    <a:pt x="804748" y="344170"/>
                  </a:lnTo>
                  <a:lnTo>
                    <a:pt x="804697" y="343916"/>
                  </a:lnTo>
                  <a:lnTo>
                    <a:pt x="804329" y="342011"/>
                  </a:lnTo>
                  <a:lnTo>
                    <a:pt x="804202" y="341376"/>
                  </a:lnTo>
                  <a:lnTo>
                    <a:pt x="803973" y="340233"/>
                  </a:lnTo>
                  <a:lnTo>
                    <a:pt x="807212" y="339725"/>
                  </a:lnTo>
                  <a:lnTo>
                    <a:pt x="807212" y="326466"/>
                  </a:lnTo>
                  <a:lnTo>
                    <a:pt x="806119" y="326771"/>
                  </a:lnTo>
                  <a:lnTo>
                    <a:pt x="806069" y="326136"/>
                  </a:lnTo>
                  <a:lnTo>
                    <a:pt x="806564" y="325882"/>
                  </a:lnTo>
                  <a:lnTo>
                    <a:pt x="806335" y="325247"/>
                  </a:lnTo>
                  <a:lnTo>
                    <a:pt x="807516" y="325501"/>
                  </a:lnTo>
                  <a:lnTo>
                    <a:pt x="808812" y="325501"/>
                  </a:lnTo>
                  <a:lnTo>
                    <a:pt x="809269" y="327152"/>
                  </a:lnTo>
                  <a:lnTo>
                    <a:pt x="809269" y="273227"/>
                  </a:lnTo>
                  <a:lnTo>
                    <a:pt x="808355" y="273227"/>
                  </a:lnTo>
                  <a:lnTo>
                    <a:pt x="808355" y="279019"/>
                  </a:lnTo>
                  <a:lnTo>
                    <a:pt x="806729" y="279527"/>
                  </a:lnTo>
                  <a:lnTo>
                    <a:pt x="805548" y="279019"/>
                  </a:lnTo>
                  <a:lnTo>
                    <a:pt x="805205" y="277368"/>
                  </a:lnTo>
                  <a:lnTo>
                    <a:pt x="806818" y="276860"/>
                  </a:lnTo>
                  <a:lnTo>
                    <a:pt x="807999" y="277368"/>
                  </a:lnTo>
                  <a:lnTo>
                    <a:pt x="808355" y="279019"/>
                  </a:lnTo>
                  <a:lnTo>
                    <a:pt x="808355" y="273227"/>
                  </a:lnTo>
                  <a:lnTo>
                    <a:pt x="803973" y="273215"/>
                  </a:lnTo>
                  <a:lnTo>
                    <a:pt x="803973" y="331851"/>
                  </a:lnTo>
                  <a:lnTo>
                    <a:pt x="803630" y="332105"/>
                  </a:lnTo>
                  <a:lnTo>
                    <a:pt x="803516" y="332359"/>
                  </a:lnTo>
                  <a:lnTo>
                    <a:pt x="803694" y="332867"/>
                  </a:lnTo>
                  <a:lnTo>
                    <a:pt x="803109" y="332867"/>
                  </a:lnTo>
                  <a:lnTo>
                    <a:pt x="802957" y="332613"/>
                  </a:lnTo>
                  <a:lnTo>
                    <a:pt x="802944" y="364617"/>
                  </a:lnTo>
                  <a:lnTo>
                    <a:pt x="802601" y="367030"/>
                  </a:lnTo>
                  <a:lnTo>
                    <a:pt x="801116" y="367792"/>
                  </a:lnTo>
                  <a:lnTo>
                    <a:pt x="799985" y="367792"/>
                  </a:lnTo>
                  <a:lnTo>
                    <a:pt x="799007" y="367538"/>
                  </a:lnTo>
                  <a:lnTo>
                    <a:pt x="798525" y="366395"/>
                  </a:lnTo>
                  <a:lnTo>
                    <a:pt x="799782" y="365887"/>
                  </a:lnTo>
                  <a:lnTo>
                    <a:pt x="802944" y="364617"/>
                  </a:lnTo>
                  <a:lnTo>
                    <a:pt x="802944" y="332600"/>
                  </a:lnTo>
                  <a:lnTo>
                    <a:pt x="802792" y="332359"/>
                  </a:lnTo>
                  <a:lnTo>
                    <a:pt x="802119" y="332613"/>
                  </a:lnTo>
                  <a:lnTo>
                    <a:pt x="802068" y="332105"/>
                  </a:lnTo>
                  <a:lnTo>
                    <a:pt x="802233" y="331978"/>
                  </a:lnTo>
                  <a:lnTo>
                    <a:pt x="802563" y="331724"/>
                  </a:lnTo>
                  <a:lnTo>
                    <a:pt x="802335" y="331089"/>
                  </a:lnTo>
                  <a:lnTo>
                    <a:pt x="802932" y="330962"/>
                  </a:lnTo>
                  <a:lnTo>
                    <a:pt x="803236" y="331470"/>
                  </a:lnTo>
                  <a:lnTo>
                    <a:pt x="803910" y="331343"/>
                  </a:lnTo>
                  <a:lnTo>
                    <a:pt x="803973" y="331851"/>
                  </a:lnTo>
                  <a:lnTo>
                    <a:pt x="803973" y="273215"/>
                  </a:lnTo>
                  <a:lnTo>
                    <a:pt x="802513" y="273215"/>
                  </a:lnTo>
                  <a:lnTo>
                    <a:pt x="802513" y="294259"/>
                  </a:lnTo>
                  <a:lnTo>
                    <a:pt x="801941" y="294436"/>
                  </a:lnTo>
                  <a:lnTo>
                    <a:pt x="801941" y="338709"/>
                  </a:lnTo>
                  <a:lnTo>
                    <a:pt x="800925" y="339217"/>
                  </a:lnTo>
                  <a:lnTo>
                    <a:pt x="800684" y="338709"/>
                  </a:lnTo>
                  <a:lnTo>
                    <a:pt x="800569" y="338455"/>
                  </a:lnTo>
                  <a:lnTo>
                    <a:pt x="799693" y="338709"/>
                  </a:lnTo>
                  <a:lnTo>
                    <a:pt x="799668" y="338455"/>
                  </a:lnTo>
                  <a:lnTo>
                    <a:pt x="799642" y="338201"/>
                  </a:lnTo>
                  <a:lnTo>
                    <a:pt x="800138" y="337820"/>
                  </a:lnTo>
                  <a:lnTo>
                    <a:pt x="799909" y="337185"/>
                  </a:lnTo>
                  <a:lnTo>
                    <a:pt x="800836" y="337185"/>
                  </a:lnTo>
                  <a:lnTo>
                    <a:pt x="801585" y="337566"/>
                  </a:lnTo>
                  <a:lnTo>
                    <a:pt x="801941" y="338709"/>
                  </a:lnTo>
                  <a:lnTo>
                    <a:pt x="801941" y="294436"/>
                  </a:lnTo>
                  <a:lnTo>
                    <a:pt x="800354" y="294894"/>
                  </a:lnTo>
                  <a:lnTo>
                    <a:pt x="799706" y="294982"/>
                  </a:lnTo>
                  <a:lnTo>
                    <a:pt x="799706" y="295402"/>
                  </a:lnTo>
                  <a:lnTo>
                    <a:pt x="798499" y="297815"/>
                  </a:lnTo>
                  <a:lnTo>
                    <a:pt x="796277" y="297942"/>
                  </a:lnTo>
                  <a:lnTo>
                    <a:pt x="793407" y="295402"/>
                  </a:lnTo>
                  <a:lnTo>
                    <a:pt x="793673" y="294640"/>
                  </a:lnTo>
                  <a:lnTo>
                    <a:pt x="793762" y="294386"/>
                  </a:lnTo>
                  <a:lnTo>
                    <a:pt x="794410" y="292481"/>
                  </a:lnTo>
                  <a:lnTo>
                    <a:pt x="795439" y="291973"/>
                  </a:lnTo>
                  <a:lnTo>
                    <a:pt x="795782" y="292735"/>
                  </a:lnTo>
                  <a:lnTo>
                    <a:pt x="796658" y="292481"/>
                  </a:lnTo>
                  <a:lnTo>
                    <a:pt x="797293" y="293497"/>
                  </a:lnTo>
                  <a:lnTo>
                    <a:pt x="796569" y="294005"/>
                  </a:lnTo>
                  <a:lnTo>
                    <a:pt x="795769" y="294259"/>
                  </a:lnTo>
                  <a:lnTo>
                    <a:pt x="796188" y="296799"/>
                  </a:lnTo>
                  <a:lnTo>
                    <a:pt x="799706" y="295402"/>
                  </a:lnTo>
                  <a:lnTo>
                    <a:pt x="799706" y="294982"/>
                  </a:lnTo>
                  <a:lnTo>
                    <a:pt x="798347" y="295148"/>
                  </a:lnTo>
                  <a:lnTo>
                    <a:pt x="797560" y="292989"/>
                  </a:lnTo>
                  <a:lnTo>
                    <a:pt x="798639" y="292481"/>
                  </a:lnTo>
                  <a:lnTo>
                    <a:pt x="799706" y="291973"/>
                  </a:lnTo>
                  <a:lnTo>
                    <a:pt x="799985" y="291846"/>
                  </a:lnTo>
                  <a:lnTo>
                    <a:pt x="801687" y="292100"/>
                  </a:lnTo>
                  <a:lnTo>
                    <a:pt x="802513" y="294259"/>
                  </a:lnTo>
                  <a:lnTo>
                    <a:pt x="802513" y="273215"/>
                  </a:lnTo>
                  <a:lnTo>
                    <a:pt x="792530" y="273189"/>
                  </a:lnTo>
                  <a:lnTo>
                    <a:pt x="792530" y="280416"/>
                  </a:lnTo>
                  <a:lnTo>
                    <a:pt x="791362" y="280212"/>
                  </a:lnTo>
                  <a:lnTo>
                    <a:pt x="791362" y="314706"/>
                  </a:lnTo>
                  <a:lnTo>
                    <a:pt x="790841" y="315722"/>
                  </a:lnTo>
                  <a:lnTo>
                    <a:pt x="789241" y="316230"/>
                  </a:lnTo>
                  <a:lnTo>
                    <a:pt x="788073" y="315722"/>
                  </a:lnTo>
                  <a:lnTo>
                    <a:pt x="787463" y="314452"/>
                  </a:lnTo>
                  <a:lnTo>
                    <a:pt x="787336" y="314198"/>
                  </a:lnTo>
                  <a:lnTo>
                    <a:pt x="789762" y="314325"/>
                  </a:lnTo>
                  <a:lnTo>
                    <a:pt x="789724" y="314198"/>
                  </a:lnTo>
                  <a:lnTo>
                    <a:pt x="789393" y="312928"/>
                  </a:lnTo>
                  <a:lnTo>
                    <a:pt x="790321" y="313055"/>
                  </a:lnTo>
                  <a:lnTo>
                    <a:pt x="791070" y="313309"/>
                  </a:lnTo>
                  <a:lnTo>
                    <a:pt x="791248" y="313944"/>
                  </a:lnTo>
                  <a:lnTo>
                    <a:pt x="791362" y="314706"/>
                  </a:lnTo>
                  <a:lnTo>
                    <a:pt x="791362" y="280212"/>
                  </a:lnTo>
                  <a:lnTo>
                    <a:pt x="791133" y="280162"/>
                  </a:lnTo>
                  <a:lnTo>
                    <a:pt x="790194" y="279527"/>
                  </a:lnTo>
                  <a:lnTo>
                    <a:pt x="790016" y="279400"/>
                  </a:lnTo>
                  <a:lnTo>
                    <a:pt x="788479" y="279527"/>
                  </a:lnTo>
                  <a:lnTo>
                    <a:pt x="788428" y="279019"/>
                  </a:lnTo>
                  <a:lnTo>
                    <a:pt x="788212" y="276733"/>
                  </a:lnTo>
                  <a:lnTo>
                    <a:pt x="791794" y="278511"/>
                  </a:lnTo>
                  <a:lnTo>
                    <a:pt x="792530" y="280416"/>
                  </a:lnTo>
                  <a:lnTo>
                    <a:pt x="792530" y="273189"/>
                  </a:lnTo>
                  <a:lnTo>
                    <a:pt x="785863" y="273177"/>
                  </a:lnTo>
                  <a:lnTo>
                    <a:pt x="785863" y="344805"/>
                  </a:lnTo>
                  <a:lnTo>
                    <a:pt x="785368" y="345059"/>
                  </a:lnTo>
                  <a:lnTo>
                    <a:pt x="785596" y="345821"/>
                  </a:lnTo>
                  <a:lnTo>
                    <a:pt x="785342" y="345821"/>
                  </a:lnTo>
                  <a:lnTo>
                    <a:pt x="785342" y="349758"/>
                  </a:lnTo>
                  <a:lnTo>
                    <a:pt x="784517" y="351409"/>
                  </a:lnTo>
                  <a:lnTo>
                    <a:pt x="783399" y="351028"/>
                  </a:lnTo>
                  <a:lnTo>
                    <a:pt x="781812" y="351663"/>
                  </a:lnTo>
                  <a:lnTo>
                    <a:pt x="781532" y="351536"/>
                  </a:lnTo>
                  <a:lnTo>
                    <a:pt x="780694" y="351155"/>
                  </a:lnTo>
                  <a:lnTo>
                    <a:pt x="781151" y="348488"/>
                  </a:lnTo>
                  <a:lnTo>
                    <a:pt x="783374" y="348107"/>
                  </a:lnTo>
                  <a:lnTo>
                    <a:pt x="783704" y="350393"/>
                  </a:lnTo>
                  <a:lnTo>
                    <a:pt x="785342" y="349758"/>
                  </a:lnTo>
                  <a:lnTo>
                    <a:pt x="785342" y="345821"/>
                  </a:lnTo>
                  <a:lnTo>
                    <a:pt x="785012" y="345821"/>
                  </a:lnTo>
                  <a:lnTo>
                    <a:pt x="784923" y="345694"/>
                  </a:lnTo>
                  <a:lnTo>
                    <a:pt x="784847" y="345567"/>
                  </a:lnTo>
                  <a:lnTo>
                    <a:pt x="784694" y="345313"/>
                  </a:lnTo>
                  <a:lnTo>
                    <a:pt x="784021" y="345567"/>
                  </a:lnTo>
                  <a:lnTo>
                    <a:pt x="783971" y="344932"/>
                  </a:lnTo>
                  <a:lnTo>
                    <a:pt x="784466" y="344678"/>
                  </a:lnTo>
                  <a:lnTo>
                    <a:pt x="784237" y="344043"/>
                  </a:lnTo>
                  <a:lnTo>
                    <a:pt x="784821" y="343916"/>
                  </a:lnTo>
                  <a:lnTo>
                    <a:pt x="785139" y="344424"/>
                  </a:lnTo>
                  <a:lnTo>
                    <a:pt x="785812" y="344170"/>
                  </a:lnTo>
                  <a:lnTo>
                    <a:pt x="785863" y="344805"/>
                  </a:lnTo>
                  <a:lnTo>
                    <a:pt x="785863" y="273177"/>
                  </a:lnTo>
                  <a:lnTo>
                    <a:pt x="784656" y="273177"/>
                  </a:lnTo>
                  <a:lnTo>
                    <a:pt x="784656" y="340868"/>
                  </a:lnTo>
                  <a:lnTo>
                    <a:pt x="783323" y="341376"/>
                  </a:lnTo>
                  <a:lnTo>
                    <a:pt x="782891" y="340106"/>
                  </a:lnTo>
                  <a:lnTo>
                    <a:pt x="782853" y="339979"/>
                  </a:lnTo>
                  <a:lnTo>
                    <a:pt x="784199" y="339471"/>
                  </a:lnTo>
                  <a:lnTo>
                    <a:pt x="784656" y="340868"/>
                  </a:lnTo>
                  <a:lnTo>
                    <a:pt x="784656" y="273177"/>
                  </a:lnTo>
                  <a:lnTo>
                    <a:pt x="783513" y="273177"/>
                  </a:lnTo>
                  <a:lnTo>
                    <a:pt x="783513" y="337439"/>
                  </a:lnTo>
                  <a:lnTo>
                    <a:pt x="781494" y="337820"/>
                  </a:lnTo>
                  <a:lnTo>
                    <a:pt x="780986" y="336423"/>
                  </a:lnTo>
                  <a:lnTo>
                    <a:pt x="780935" y="336296"/>
                  </a:lnTo>
                  <a:lnTo>
                    <a:pt x="780707" y="335661"/>
                  </a:lnTo>
                  <a:lnTo>
                    <a:pt x="779449" y="334391"/>
                  </a:lnTo>
                  <a:lnTo>
                    <a:pt x="781469" y="333756"/>
                  </a:lnTo>
                  <a:lnTo>
                    <a:pt x="782510" y="334264"/>
                  </a:lnTo>
                  <a:lnTo>
                    <a:pt x="783069" y="335915"/>
                  </a:lnTo>
                  <a:lnTo>
                    <a:pt x="783513" y="337439"/>
                  </a:lnTo>
                  <a:lnTo>
                    <a:pt x="783513" y="273177"/>
                  </a:lnTo>
                  <a:lnTo>
                    <a:pt x="780834" y="273164"/>
                  </a:lnTo>
                  <a:lnTo>
                    <a:pt x="780834" y="309880"/>
                  </a:lnTo>
                  <a:lnTo>
                    <a:pt x="779818" y="310273"/>
                  </a:lnTo>
                  <a:lnTo>
                    <a:pt x="779818" y="324485"/>
                  </a:lnTo>
                  <a:lnTo>
                    <a:pt x="778802" y="325120"/>
                  </a:lnTo>
                  <a:lnTo>
                    <a:pt x="778598" y="324612"/>
                  </a:lnTo>
                  <a:lnTo>
                    <a:pt x="778548" y="324485"/>
                  </a:lnTo>
                  <a:lnTo>
                    <a:pt x="778446" y="324231"/>
                  </a:lnTo>
                  <a:lnTo>
                    <a:pt x="777582" y="324485"/>
                  </a:lnTo>
                  <a:lnTo>
                    <a:pt x="777557" y="324358"/>
                  </a:lnTo>
                  <a:lnTo>
                    <a:pt x="777519" y="323977"/>
                  </a:lnTo>
                  <a:lnTo>
                    <a:pt x="778027" y="323596"/>
                  </a:lnTo>
                  <a:lnTo>
                    <a:pt x="777786" y="322961"/>
                  </a:lnTo>
                  <a:lnTo>
                    <a:pt x="778713" y="322961"/>
                  </a:lnTo>
                  <a:lnTo>
                    <a:pt x="779462" y="323342"/>
                  </a:lnTo>
                  <a:lnTo>
                    <a:pt x="779818" y="324485"/>
                  </a:lnTo>
                  <a:lnTo>
                    <a:pt x="779818" y="310273"/>
                  </a:lnTo>
                  <a:lnTo>
                    <a:pt x="779487" y="310388"/>
                  </a:lnTo>
                  <a:lnTo>
                    <a:pt x="779119" y="309245"/>
                  </a:lnTo>
                  <a:lnTo>
                    <a:pt x="779030" y="308991"/>
                  </a:lnTo>
                  <a:lnTo>
                    <a:pt x="779487" y="308864"/>
                  </a:lnTo>
                  <a:lnTo>
                    <a:pt x="780389" y="308610"/>
                  </a:lnTo>
                  <a:lnTo>
                    <a:pt x="780834" y="309880"/>
                  </a:lnTo>
                  <a:lnTo>
                    <a:pt x="780834" y="273164"/>
                  </a:lnTo>
                  <a:lnTo>
                    <a:pt x="779614" y="273164"/>
                  </a:lnTo>
                  <a:lnTo>
                    <a:pt x="779614" y="300990"/>
                  </a:lnTo>
                  <a:lnTo>
                    <a:pt x="778129" y="301294"/>
                  </a:lnTo>
                  <a:lnTo>
                    <a:pt x="778129" y="310896"/>
                  </a:lnTo>
                  <a:lnTo>
                    <a:pt x="777405" y="311175"/>
                  </a:lnTo>
                  <a:lnTo>
                    <a:pt x="777405" y="362712"/>
                  </a:lnTo>
                  <a:lnTo>
                    <a:pt x="774941" y="362966"/>
                  </a:lnTo>
                  <a:lnTo>
                    <a:pt x="774179" y="361569"/>
                  </a:lnTo>
                  <a:lnTo>
                    <a:pt x="774636" y="361188"/>
                  </a:lnTo>
                  <a:lnTo>
                    <a:pt x="774788" y="361061"/>
                  </a:lnTo>
                  <a:lnTo>
                    <a:pt x="774700" y="360045"/>
                  </a:lnTo>
                  <a:lnTo>
                    <a:pt x="776681" y="359537"/>
                  </a:lnTo>
                  <a:lnTo>
                    <a:pt x="777405" y="362712"/>
                  </a:lnTo>
                  <a:lnTo>
                    <a:pt x="777405" y="311175"/>
                  </a:lnTo>
                  <a:lnTo>
                    <a:pt x="775093" y="312039"/>
                  </a:lnTo>
                  <a:lnTo>
                    <a:pt x="775042" y="311277"/>
                  </a:lnTo>
                  <a:lnTo>
                    <a:pt x="775042" y="311150"/>
                  </a:lnTo>
                  <a:lnTo>
                    <a:pt x="775030" y="310896"/>
                  </a:lnTo>
                  <a:lnTo>
                    <a:pt x="775004" y="310515"/>
                  </a:lnTo>
                  <a:lnTo>
                    <a:pt x="774954" y="309499"/>
                  </a:lnTo>
                  <a:lnTo>
                    <a:pt x="776605" y="309245"/>
                  </a:lnTo>
                  <a:lnTo>
                    <a:pt x="778129" y="310896"/>
                  </a:lnTo>
                  <a:lnTo>
                    <a:pt x="778129" y="301294"/>
                  </a:lnTo>
                  <a:lnTo>
                    <a:pt x="776503" y="301625"/>
                  </a:lnTo>
                  <a:lnTo>
                    <a:pt x="776414" y="301244"/>
                  </a:lnTo>
                  <a:lnTo>
                    <a:pt x="776249" y="300609"/>
                  </a:lnTo>
                  <a:lnTo>
                    <a:pt x="776211" y="300482"/>
                  </a:lnTo>
                  <a:lnTo>
                    <a:pt x="776185" y="300355"/>
                  </a:lnTo>
                  <a:lnTo>
                    <a:pt x="775195" y="300482"/>
                  </a:lnTo>
                  <a:lnTo>
                    <a:pt x="775030" y="299720"/>
                  </a:lnTo>
                  <a:lnTo>
                    <a:pt x="774941" y="299199"/>
                  </a:lnTo>
                  <a:lnTo>
                    <a:pt x="775754" y="298577"/>
                  </a:lnTo>
                  <a:lnTo>
                    <a:pt x="777417" y="297307"/>
                  </a:lnTo>
                  <a:lnTo>
                    <a:pt x="777367" y="297180"/>
                  </a:lnTo>
                  <a:lnTo>
                    <a:pt x="776795" y="296545"/>
                  </a:lnTo>
                  <a:lnTo>
                    <a:pt x="776478" y="295021"/>
                  </a:lnTo>
                  <a:lnTo>
                    <a:pt x="776452" y="294894"/>
                  </a:lnTo>
                  <a:lnTo>
                    <a:pt x="777633" y="294386"/>
                  </a:lnTo>
                  <a:lnTo>
                    <a:pt x="778154" y="295275"/>
                  </a:lnTo>
                  <a:lnTo>
                    <a:pt x="779373" y="294640"/>
                  </a:lnTo>
                  <a:lnTo>
                    <a:pt x="779411" y="295668"/>
                  </a:lnTo>
                  <a:lnTo>
                    <a:pt x="778560" y="296164"/>
                  </a:lnTo>
                  <a:lnTo>
                    <a:pt x="778725" y="297053"/>
                  </a:lnTo>
                  <a:lnTo>
                    <a:pt x="777633" y="297268"/>
                  </a:lnTo>
                  <a:lnTo>
                    <a:pt x="779614" y="300990"/>
                  </a:lnTo>
                  <a:lnTo>
                    <a:pt x="779614" y="273164"/>
                  </a:lnTo>
                  <a:lnTo>
                    <a:pt x="777773" y="273164"/>
                  </a:lnTo>
                  <a:lnTo>
                    <a:pt x="777773" y="289941"/>
                  </a:lnTo>
                  <a:lnTo>
                    <a:pt x="776427" y="290449"/>
                  </a:lnTo>
                  <a:lnTo>
                    <a:pt x="776338" y="290195"/>
                  </a:lnTo>
                  <a:lnTo>
                    <a:pt x="776211" y="289814"/>
                  </a:lnTo>
                  <a:lnTo>
                    <a:pt x="775970" y="289052"/>
                  </a:lnTo>
                  <a:lnTo>
                    <a:pt x="777316" y="288544"/>
                  </a:lnTo>
                  <a:lnTo>
                    <a:pt x="777773" y="289941"/>
                  </a:lnTo>
                  <a:lnTo>
                    <a:pt x="777773" y="273164"/>
                  </a:lnTo>
                  <a:lnTo>
                    <a:pt x="774763" y="273151"/>
                  </a:lnTo>
                  <a:lnTo>
                    <a:pt x="774763" y="336550"/>
                  </a:lnTo>
                  <a:lnTo>
                    <a:pt x="774001" y="337566"/>
                  </a:lnTo>
                  <a:lnTo>
                    <a:pt x="773963" y="337947"/>
                  </a:lnTo>
                  <a:lnTo>
                    <a:pt x="774090" y="338455"/>
                  </a:lnTo>
                  <a:lnTo>
                    <a:pt x="772718" y="338328"/>
                  </a:lnTo>
                  <a:lnTo>
                    <a:pt x="773569" y="337312"/>
                  </a:lnTo>
                  <a:lnTo>
                    <a:pt x="773391" y="336423"/>
                  </a:lnTo>
                  <a:lnTo>
                    <a:pt x="774763" y="336550"/>
                  </a:lnTo>
                  <a:lnTo>
                    <a:pt x="774763" y="273151"/>
                  </a:lnTo>
                  <a:lnTo>
                    <a:pt x="768083" y="273138"/>
                  </a:lnTo>
                  <a:lnTo>
                    <a:pt x="768083" y="278257"/>
                  </a:lnTo>
                  <a:lnTo>
                    <a:pt x="767664" y="278396"/>
                  </a:lnTo>
                  <a:lnTo>
                    <a:pt x="767664" y="350393"/>
                  </a:lnTo>
                  <a:lnTo>
                    <a:pt x="765238" y="351536"/>
                  </a:lnTo>
                  <a:lnTo>
                    <a:pt x="763524" y="351282"/>
                  </a:lnTo>
                  <a:lnTo>
                    <a:pt x="762711" y="349123"/>
                  </a:lnTo>
                  <a:lnTo>
                    <a:pt x="763828" y="350647"/>
                  </a:lnTo>
                  <a:lnTo>
                    <a:pt x="765695" y="349123"/>
                  </a:lnTo>
                  <a:lnTo>
                    <a:pt x="766635" y="348361"/>
                  </a:lnTo>
                  <a:lnTo>
                    <a:pt x="766953" y="348107"/>
                  </a:lnTo>
                  <a:lnTo>
                    <a:pt x="767664" y="350393"/>
                  </a:lnTo>
                  <a:lnTo>
                    <a:pt x="767664" y="278396"/>
                  </a:lnTo>
                  <a:lnTo>
                    <a:pt x="766127" y="278917"/>
                  </a:lnTo>
                  <a:lnTo>
                    <a:pt x="766127" y="326136"/>
                  </a:lnTo>
                  <a:lnTo>
                    <a:pt x="765111" y="326771"/>
                  </a:lnTo>
                  <a:lnTo>
                    <a:pt x="764755" y="325882"/>
                  </a:lnTo>
                  <a:lnTo>
                    <a:pt x="763892" y="326136"/>
                  </a:lnTo>
                  <a:lnTo>
                    <a:pt x="763841" y="325755"/>
                  </a:lnTo>
                  <a:lnTo>
                    <a:pt x="763828" y="325628"/>
                  </a:lnTo>
                  <a:lnTo>
                    <a:pt x="763993" y="325501"/>
                  </a:lnTo>
                  <a:lnTo>
                    <a:pt x="764324" y="325247"/>
                  </a:lnTo>
                  <a:lnTo>
                    <a:pt x="764095" y="324612"/>
                  </a:lnTo>
                  <a:lnTo>
                    <a:pt x="765035" y="324612"/>
                  </a:lnTo>
                  <a:lnTo>
                    <a:pt x="765771" y="324993"/>
                  </a:lnTo>
                  <a:lnTo>
                    <a:pt x="766127" y="326136"/>
                  </a:lnTo>
                  <a:lnTo>
                    <a:pt x="766127" y="278917"/>
                  </a:lnTo>
                  <a:lnTo>
                    <a:pt x="765784" y="279019"/>
                  </a:lnTo>
                  <a:lnTo>
                    <a:pt x="765721" y="290195"/>
                  </a:lnTo>
                  <a:lnTo>
                    <a:pt x="764755" y="294259"/>
                  </a:lnTo>
                  <a:lnTo>
                    <a:pt x="763651" y="294741"/>
                  </a:lnTo>
                  <a:lnTo>
                    <a:pt x="763651" y="324358"/>
                  </a:lnTo>
                  <a:lnTo>
                    <a:pt x="762025" y="324053"/>
                  </a:lnTo>
                  <a:lnTo>
                    <a:pt x="762025" y="347091"/>
                  </a:lnTo>
                  <a:lnTo>
                    <a:pt x="760006" y="347726"/>
                  </a:lnTo>
                  <a:lnTo>
                    <a:pt x="759942" y="347560"/>
                  </a:lnTo>
                  <a:lnTo>
                    <a:pt x="759942" y="354838"/>
                  </a:lnTo>
                  <a:lnTo>
                    <a:pt x="758329" y="355346"/>
                  </a:lnTo>
                  <a:lnTo>
                    <a:pt x="757605" y="354965"/>
                  </a:lnTo>
                  <a:lnTo>
                    <a:pt x="757135" y="354711"/>
                  </a:lnTo>
                  <a:lnTo>
                    <a:pt x="756958" y="353949"/>
                  </a:lnTo>
                  <a:lnTo>
                    <a:pt x="756793" y="353187"/>
                  </a:lnTo>
                  <a:lnTo>
                    <a:pt x="758393" y="352552"/>
                  </a:lnTo>
                  <a:lnTo>
                    <a:pt x="759587" y="353187"/>
                  </a:lnTo>
                  <a:lnTo>
                    <a:pt x="759942" y="354838"/>
                  </a:lnTo>
                  <a:lnTo>
                    <a:pt x="759942" y="347560"/>
                  </a:lnTo>
                  <a:lnTo>
                    <a:pt x="759637" y="346710"/>
                  </a:lnTo>
                  <a:lnTo>
                    <a:pt x="759536" y="346456"/>
                  </a:lnTo>
                  <a:lnTo>
                    <a:pt x="759879" y="346329"/>
                  </a:lnTo>
                  <a:lnTo>
                    <a:pt x="761568" y="345694"/>
                  </a:lnTo>
                  <a:lnTo>
                    <a:pt x="762025" y="347091"/>
                  </a:lnTo>
                  <a:lnTo>
                    <a:pt x="762025" y="324053"/>
                  </a:lnTo>
                  <a:lnTo>
                    <a:pt x="761682" y="323977"/>
                  </a:lnTo>
                  <a:lnTo>
                    <a:pt x="760285" y="324485"/>
                  </a:lnTo>
                  <a:lnTo>
                    <a:pt x="759777" y="324612"/>
                  </a:lnTo>
                  <a:lnTo>
                    <a:pt x="759015" y="325526"/>
                  </a:lnTo>
                  <a:lnTo>
                    <a:pt x="757491" y="325755"/>
                  </a:lnTo>
                  <a:lnTo>
                    <a:pt x="755916" y="325145"/>
                  </a:lnTo>
                  <a:lnTo>
                    <a:pt x="755916" y="373126"/>
                  </a:lnTo>
                  <a:lnTo>
                    <a:pt x="754113" y="374777"/>
                  </a:lnTo>
                  <a:lnTo>
                    <a:pt x="753732" y="374142"/>
                  </a:lnTo>
                  <a:lnTo>
                    <a:pt x="751217" y="374777"/>
                  </a:lnTo>
                  <a:lnTo>
                    <a:pt x="750900" y="373507"/>
                  </a:lnTo>
                  <a:lnTo>
                    <a:pt x="750773" y="372999"/>
                  </a:lnTo>
                  <a:lnTo>
                    <a:pt x="750646" y="372491"/>
                  </a:lnTo>
                  <a:lnTo>
                    <a:pt x="752881" y="371348"/>
                  </a:lnTo>
                  <a:lnTo>
                    <a:pt x="753376" y="371094"/>
                  </a:lnTo>
                  <a:lnTo>
                    <a:pt x="754862" y="370332"/>
                  </a:lnTo>
                  <a:lnTo>
                    <a:pt x="755916" y="373126"/>
                  </a:lnTo>
                  <a:lnTo>
                    <a:pt x="755916" y="325145"/>
                  </a:lnTo>
                  <a:lnTo>
                    <a:pt x="755205" y="324866"/>
                  </a:lnTo>
                  <a:lnTo>
                    <a:pt x="754976" y="324243"/>
                  </a:lnTo>
                  <a:lnTo>
                    <a:pt x="754976" y="361188"/>
                  </a:lnTo>
                  <a:lnTo>
                    <a:pt x="753757" y="365887"/>
                  </a:lnTo>
                  <a:lnTo>
                    <a:pt x="751725" y="364490"/>
                  </a:lnTo>
                  <a:lnTo>
                    <a:pt x="751357" y="364236"/>
                  </a:lnTo>
                  <a:lnTo>
                    <a:pt x="751293" y="363220"/>
                  </a:lnTo>
                  <a:lnTo>
                    <a:pt x="752182" y="362839"/>
                  </a:lnTo>
                  <a:lnTo>
                    <a:pt x="752017" y="361823"/>
                  </a:lnTo>
                  <a:lnTo>
                    <a:pt x="753795" y="361442"/>
                  </a:lnTo>
                  <a:lnTo>
                    <a:pt x="754976" y="361188"/>
                  </a:lnTo>
                  <a:lnTo>
                    <a:pt x="754976" y="324243"/>
                  </a:lnTo>
                  <a:lnTo>
                    <a:pt x="754646" y="323342"/>
                  </a:lnTo>
                  <a:lnTo>
                    <a:pt x="754862" y="323215"/>
                  </a:lnTo>
                  <a:lnTo>
                    <a:pt x="755065" y="323088"/>
                  </a:lnTo>
                  <a:lnTo>
                    <a:pt x="757999" y="321310"/>
                  </a:lnTo>
                  <a:lnTo>
                    <a:pt x="759841" y="321691"/>
                  </a:lnTo>
                  <a:lnTo>
                    <a:pt x="762736" y="322834"/>
                  </a:lnTo>
                  <a:lnTo>
                    <a:pt x="763651" y="324358"/>
                  </a:lnTo>
                  <a:lnTo>
                    <a:pt x="763651" y="294741"/>
                  </a:lnTo>
                  <a:lnTo>
                    <a:pt x="762977" y="295021"/>
                  </a:lnTo>
                  <a:lnTo>
                    <a:pt x="763219" y="294005"/>
                  </a:lnTo>
                  <a:lnTo>
                    <a:pt x="763498" y="292862"/>
                  </a:lnTo>
                  <a:lnTo>
                    <a:pt x="763524" y="292735"/>
                  </a:lnTo>
                  <a:lnTo>
                    <a:pt x="761796" y="292620"/>
                  </a:lnTo>
                  <a:lnTo>
                    <a:pt x="761796" y="309499"/>
                  </a:lnTo>
                  <a:lnTo>
                    <a:pt x="761453" y="309753"/>
                  </a:lnTo>
                  <a:lnTo>
                    <a:pt x="761339" y="310007"/>
                  </a:lnTo>
                  <a:lnTo>
                    <a:pt x="761517" y="310515"/>
                  </a:lnTo>
                  <a:lnTo>
                    <a:pt x="760933" y="310515"/>
                  </a:lnTo>
                  <a:lnTo>
                    <a:pt x="760780" y="310261"/>
                  </a:lnTo>
                  <a:lnTo>
                    <a:pt x="760628" y="310007"/>
                  </a:lnTo>
                  <a:lnTo>
                    <a:pt x="759955" y="310261"/>
                  </a:lnTo>
                  <a:lnTo>
                    <a:pt x="759891" y="309753"/>
                  </a:lnTo>
                  <a:lnTo>
                    <a:pt x="760222" y="309499"/>
                  </a:lnTo>
                  <a:lnTo>
                    <a:pt x="760158" y="308737"/>
                  </a:lnTo>
                  <a:lnTo>
                    <a:pt x="760742" y="308610"/>
                  </a:lnTo>
                  <a:lnTo>
                    <a:pt x="761060" y="309118"/>
                  </a:lnTo>
                  <a:lnTo>
                    <a:pt x="761733" y="308864"/>
                  </a:lnTo>
                  <a:lnTo>
                    <a:pt x="761796" y="309499"/>
                  </a:lnTo>
                  <a:lnTo>
                    <a:pt x="761796" y="292620"/>
                  </a:lnTo>
                  <a:lnTo>
                    <a:pt x="761657" y="292620"/>
                  </a:lnTo>
                  <a:lnTo>
                    <a:pt x="761657" y="297688"/>
                  </a:lnTo>
                  <a:lnTo>
                    <a:pt x="759688" y="298577"/>
                  </a:lnTo>
                  <a:lnTo>
                    <a:pt x="759650" y="297942"/>
                  </a:lnTo>
                  <a:lnTo>
                    <a:pt x="759523" y="296164"/>
                  </a:lnTo>
                  <a:lnTo>
                    <a:pt x="759510" y="296037"/>
                  </a:lnTo>
                  <a:lnTo>
                    <a:pt x="759129" y="295656"/>
                  </a:lnTo>
                  <a:lnTo>
                    <a:pt x="758494" y="295021"/>
                  </a:lnTo>
                  <a:lnTo>
                    <a:pt x="760488" y="294005"/>
                  </a:lnTo>
                  <a:lnTo>
                    <a:pt x="761123" y="295783"/>
                  </a:lnTo>
                  <a:lnTo>
                    <a:pt x="761657" y="297688"/>
                  </a:lnTo>
                  <a:lnTo>
                    <a:pt x="761657" y="292620"/>
                  </a:lnTo>
                  <a:lnTo>
                    <a:pt x="762952" y="290449"/>
                  </a:lnTo>
                  <a:lnTo>
                    <a:pt x="765721" y="290195"/>
                  </a:lnTo>
                  <a:lnTo>
                    <a:pt x="765721" y="278980"/>
                  </a:lnTo>
                  <a:lnTo>
                    <a:pt x="764946" y="278511"/>
                  </a:lnTo>
                  <a:lnTo>
                    <a:pt x="764235" y="278066"/>
                  </a:lnTo>
                  <a:lnTo>
                    <a:pt x="764349" y="276860"/>
                  </a:lnTo>
                  <a:lnTo>
                    <a:pt x="764451" y="276352"/>
                  </a:lnTo>
                  <a:lnTo>
                    <a:pt x="764743" y="274828"/>
                  </a:lnTo>
                  <a:lnTo>
                    <a:pt x="766368" y="274701"/>
                  </a:lnTo>
                  <a:lnTo>
                    <a:pt x="767994" y="274574"/>
                  </a:lnTo>
                  <a:lnTo>
                    <a:pt x="767842" y="275209"/>
                  </a:lnTo>
                  <a:lnTo>
                    <a:pt x="767727" y="276733"/>
                  </a:lnTo>
                  <a:lnTo>
                    <a:pt x="768083" y="278257"/>
                  </a:lnTo>
                  <a:lnTo>
                    <a:pt x="768083" y="273138"/>
                  </a:lnTo>
                  <a:lnTo>
                    <a:pt x="762723" y="273126"/>
                  </a:lnTo>
                  <a:lnTo>
                    <a:pt x="762723" y="288417"/>
                  </a:lnTo>
                  <a:lnTo>
                    <a:pt x="761149" y="289560"/>
                  </a:lnTo>
                  <a:lnTo>
                    <a:pt x="760844" y="289814"/>
                  </a:lnTo>
                  <a:lnTo>
                    <a:pt x="759320" y="289179"/>
                  </a:lnTo>
                  <a:lnTo>
                    <a:pt x="759371" y="287655"/>
                  </a:lnTo>
                  <a:lnTo>
                    <a:pt x="759421" y="286004"/>
                  </a:lnTo>
                  <a:lnTo>
                    <a:pt x="762723" y="288417"/>
                  </a:lnTo>
                  <a:lnTo>
                    <a:pt x="762723" y="273126"/>
                  </a:lnTo>
                  <a:lnTo>
                    <a:pt x="758456" y="273113"/>
                  </a:lnTo>
                  <a:lnTo>
                    <a:pt x="758456" y="290576"/>
                  </a:lnTo>
                  <a:lnTo>
                    <a:pt x="755738" y="291973"/>
                  </a:lnTo>
                  <a:lnTo>
                    <a:pt x="755561" y="291896"/>
                  </a:lnTo>
                  <a:lnTo>
                    <a:pt x="755561" y="295275"/>
                  </a:lnTo>
                  <a:lnTo>
                    <a:pt x="753186" y="295656"/>
                  </a:lnTo>
                  <a:lnTo>
                    <a:pt x="752602" y="294132"/>
                  </a:lnTo>
                  <a:lnTo>
                    <a:pt x="750709" y="296087"/>
                  </a:lnTo>
                  <a:lnTo>
                    <a:pt x="750709" y="364744"/>
                  </a:lnTo>
                  <a:lnTo>
                    <a:pt x="749439" y="367792"/>
                  </a:lnTo>
                  <a:lnTo>
                    <a:pt x="749147" y="368808"/>
                  </a:lnTo>
                  <a:lnTo>
                    <a:pt x="747369" y="368681"/>
                  </a:lnTo>
                  <a:lnTo>
                    <a:pt x="747585" y="368173"/>
                  </a:lnTo>
                  <a:lnTo>
                    <a:pt x="748703" y="365633"/>
                  </a:lnTo>
                  <a:lnTo>
                    <a:pt x="748449" y="364490"/>
                  </a:lnTo>
                  <a:lnTo>
                    <a:pt x="750709" y="364744"/>
                  </a:lnTo>
                  <a:lnTo>
                    <a:pt x="750709" y="296087"/>
                  </a:lnTo>
                  <a:lnTo>
                    <a:pt x="749503" y="295668"/>
                  </a:lnTo>
                  <a:lnTo>
                    <a:pt x="749300" y="295148"/>
                  </a:lnTo>
                  <a:lnTo>
                    <a:pt x="749173" y="294767"/>
                  </a:lnTo>
                  <a:lnTo>
                    <a:pt x="749046" y="294386"/>
                  </a:lnTo>
                  <a:lnTo>
                    <a:pt x="748931" y="294005"/>
                  </a:lnTo>
                  <a:lnTo>
                    <a:pt x="749490" y="292862"/>
                  </a:lnTo>
                  <a:lnTo>
                    <a:pt x="754214" y="293116"/>
                  </a:lnTo>
                  <a:lnTo>
                    <a:pt x="755561" y="295275"/>
                  </a:lnTo>
                  <a:lnTo>
                    <a:pt x="755561" y="291896"/>
                  </a:lnTo>
                  <a:lnTo>
                    <a:pt x="753148" y="290830"/>
                  </a:lnTo>
                  <a:lnTo>
                    <a:pt x="752576" y="290576"/>
                  </a:lnTo>
                  <a:lnTo>
                    <a:pt x="753275" y="288544"/>
                  </a:lnTo>
                  <a:lnTo>
                    <a:pt x="755650" y="287909"/>
                  </a:lnTo>
                  <a:lnTo>
                    <a:pt x="757834" y="287655"/>
                  </a:lnTo>
                  <a:lnTo>
                    <a:pt x="758456" y="290576"/>
                  </a:lnTo>
                  <a:lnTo>
                    <a:pt x="758456" y="273113"/>
                  </a:lnTo>
                  <a:lnTo>
                    <a:pt x="751027" y="273100"/>
                  </a:lnTo>
                  <a:lnTo>
                    <a:pt x="751027" y="288544"/>
                  </a:lnTo>
                  <a:lnTo>
                    <a:pt x="748753" y="289814"/>
                  </a:lnTo>
                  <a:lnTo>
                    <a:pt x="748728" y="289687"/>
                  </a:lnTo>
                  <a:lnTo>
                    <a:pt x="748411" y="287909"/>
                  </a:lnTo>
                  <a:lnTo>
                    <a:pt x="748296" y="287274"/>
                  </a:lnTo>
                  <a:lnTo>
                    <a:pt x="747636" y="285242"/>
                  </a:lnTo>
                  <a:lnTo>
                    <a:pt x="748322" y="284861"/>
                  </a:lnTo>
                  <a:lnTo>
                    <a:pt x="749223" y="284353"/>
                  </a:lnTo>
                  <a:lnTo>
                    <a:pt x="749909" y="283972"/>
                  </a:lnTo>
                  <a:lnTo>
                    <a:pt x="750328" y="286385"/>
                  </a:lnTo>
                  <a:lnTo>
                    <a:pt x="751027" y="288544"/>
                  </a:lnTo>
                  <a:lnTo>
                    <a:pt x="751027" y="273100"/>
                  </a:lnTo>
                  <a:lnTo>
                    <a:pt x="746963" y="273088"/>
                  </a:lnTo>
                  <a:lnTo>
                    <a:pt x="746963" y="314452"/>
                  </a:lnTo>
                  <a:lnTo>
                    <a:pt x="746213" y="315468"/>
                  </a:lnTo>
                  <a:lnTo>
                    <a:pt x="746163" y="315849"/>
                  </a:lnTo>
                  <a:lnTo>
                    <a:pt x="746290" y="316484"/>
                  </a:lnTo>
                  <a:lnTo>
                    <a:pt x="745451" y="316407"/>
                  </a:lnTo>
                  <a:lnTo>
                    <a:pt x="745451" y="347345"/>
                  </a:lnTo>
                  <a:lnTo>
                    <a:pt x="745109" y="347599"/>
                  </a:lnTo>
                  <a:lnTo>
                    <a:pt x="744994" y="347853"/>
                  </a:lnTo>
                  <a:lnTo>
                    <a:pt x="745172" y="348361"/>
                  </a:lnTo>
                  <a:lnTo>
                    <a:pt x="744588" y="348361"/>
                  </a:lnTo>
                  <a:lnTo>
                    <a:pt x="744435" y="348107"/>
                  </a:lnTo>
                  <a:lnTo>
                    <a:pt x="744283" y="347853"/>
                  </a:lnTo>
                  <a:lnTo>
                    <a:pt x="744169" y="377317"/>
                  </a:lnTo>
                  <a:lnTo>
                    <a:pt x="742848" y="377571"/>
                  </a:lnTo>
                  <a:lnTo>
                    <a:pt x="741807" y="377952"/>
                  </a:lnTo>
                  <a:lnTo>
                    <a:pt x="741743" y="377444"/>
                  </a:lnTo>
                  <a:lnTo>
                    <a:pt x="742251" y="377063"/>
                  </a:lnTo>
                  <a:lnTo>
                    <a:pt x="742200" y="376936"/>
                  </a:lnTo>
                  <a:lnTo>
                    <a:pt x="742022" y="376428"/>
                  </a:lnTo>
                  <a:lnTo>
                    <a:pt x="743356" y="375920"/>
                  </a:lnTo>
                  <a:lnTo>
                    <a:pt x="744169" y="377317"/>
                  </a:lnTo>
                  <a:lnTo>
                    <a:pt x="744169" y="347903"/>
                  </a:lnTo>
                  <a:lnTo>
                    <a:pt x="743610" y="348107"/>
                  </a:lnTo>
                  <a:lnTo>
                    <a:pt x="743546" y="347599"/>
                  </a:lnTo>
                  <a:lnTo>
                    <a:pt x="744042" y="347218"/>
                  </a:lnTo>
                  <a:lnTo>
                    <a:pt x="743864" y="346710"/>
                  </a:lnTo>
                  <a:lnTo>
                    <a:pt x="743826" y="346583"/>
                  </a:lnTo>
                  <a:lnTo>
                    <a:pt x="744397" y="346456"/>
                  </a:lnTo>
                  <a:lnTo>
                    <a:pt x="744715" y="346964"/>
                  </a:lnTo>
                  <a:lnTo>
                    <a:pt x="745388" y="346710"/>
                  </a:lnTo>
                  <a:lnTo>
                    <a:pt x="745451" y="347345"/>
                  </a:lnTo>
                  <a:lnTo>
                    <a:pt x="745451" y="316407"/>
                  </a:lnTo>
                  <a:lnTo>
                    <a:pt x="744931" y="316357"/>
                  </a:lnTo>
                  <a:lnTo>
                    <a:pt x="745680" y="315341"/>
                  </a:lnTo>
                  <a:lnTo>
                    <a:pt x="745693" y="314833"/>
                  </a:lnTo>
                  <a:lnTo>
                    <a:pt x="745604" y="314452"/>
                  </a:lnTo>
                  <a:lnTo>
                    <a:pt x="746963" y="314452"/>
                  </a:lnTo>
                  <a:lnTo>
                    <a:pt x="746963" y="273088"/>
                  </a:lnTo>
                  <a:lnTo>
                    <a:pt x="740943" y="273075"/>
                  </a:lnTo>
                  <a:lnTo>
                    <a:pt x="740943" y="291973"/>
                  </a:lnTo>
                  <a:lnTo>
                    <a:pt x="740854" y="293116"/>
                  </a:lnTo>
                  <a:lnTo>
                    <a:pt x="740752" y="293293"/>
                  </a:lnTo>
                  <a:lnTo>
                    <a:pt x="740752" y="342011"/>
                  </a:lnTo>
                  <a:lnTo>
                    <a:pt x="739063" y="346329"/>
                  </a:lnTo>
                  <a:lnTo>
                    <a:pt x="737298" y="345059"/>
                  </a:lnTo>
                  <a:lnTo>
                    <a:pt x="737222" y="344043"/>
                  </a:lnTo>
                  <a:lnTo>
                    <a:pt x="737666" y="343789"/>
                  </a:lnTo>
                  <a:lnTo>
                    <a:pt x="738111" y="343535"/>
                  </a:lnTo>
                  <a:lnTo>
                    <a:pt x="738073" y="343281"/>
                  </a:lnTo>
                  <a:lnTo>
                    <a:pt x="737946" y="342519"/>
                  </a:lnTo>
                  <a:lnTo>
                    <a:pt x="740752" y="342011"/>
                  </a:lnTo>
                  <a:lnTo>
                    <a:pt x="740752" y="293293"/>
                  </a:lnTo>
                  <a:lnTo>
                    <a:pt x="740549" y="293624"/>
                  </a:lnTo>
                  <a:lnTo>
                    <a:pt x="739381" y="294005"/>
                  </a:lnTo>
                  <a:lnTo>
                    <a:pt x="739381" y="293751"/>
                  </a:lnTo>
                  <a:lnTo>
                    <a:pt x="739457" y="292989"/>
                  </a:lnTo>
                  <a:lnTo>
                    <a:pt x="739775" y="292354"/>
                  </a:lnTo>
                  <a:lnTo>
                    <a:pt x="740943" y="291973"/>
                  </a:lnTo>
                  <a:lnTo>
                    <a:pt x="740943" y="273075"/>
                  </a:lnTo>
                  <a:lnTo>
                    <a:pt x="739279" y="273075"/>
                  </a:lnTo>
                  <a:lnTo>
                    <a:pt x="739279" y="302895"/>
                  </a:lnTo>
                  <a:lnTo>
                    <a:pt x="738936" y="303149"/>
                  </a:lnTo>
                  <a:lnTo>
                    <a:pt x="738822" y="303403"/>
                  </a:lnTo>
                  <a:lnTo>
                    <a:pt x="739013" y="303911"/>
                  </a:lnTo>
                  <a:lnTo>
                    <a:pt x="738416" y="304038"/>
                  </a:lnTo>
                  <a:lnTo>
                    <a:pt x="738339" y="303911"/>
                  </a:lnTo>
                  <a:lnTo>
                    <a:pt x="738187" y="303657"/>
                  </a:lnTo>
                  <a:lnTo>
                    <a:pt x="738098" y="303530"/>
                  </a:lnTo>
                  <a:lnTo>
                    <a:pt x="737438" y="303657"/>
                  </a:lnTo>
                  <a:lnTo>
                    <a:pt x="737387" y="303276"/>
                  </a:lnTo>
                  <a:lnTo>
                    <a:pt x="737374" y="303149"/>
                  </a:lnTo>
                  <a:lnTo>
                    <a:pt x="737882" y="302768"/>
                  </a:lnTo>
                  <a:lnTo>
                    <a:pt x="737654" y="302133"/>
                  </a:lnTo>
                  <a:lnTo>
                    <a:pt x="738238" y="302133"/>
                  </a:lnTo>
                  <a:lnTo>
                    <a:pt x="738543" y="302641"/>
                  </a:lnTo>
                  <a:lnTo>
                    <a:pt x="739216" y="302387"/>
                  </a:lnTo>
                  <a:lnTo>
                    <a:pt x="739279" y="302895"/>
                  </a:lnTo>
                  <a:lnTo>
                    <a:pt x="739279" y="273075"/>
                  </a:lnTo>
                  <a:lnTo>
                    <a:pt x="733272" y="273050"/>
                  </a:lnTo>
                  <a:lnTo>
                    <a:pt x="732650" y="274193"/>
                  </a:lnTo>
                  <a:lnTo>
                    <a:pt x="730923" y="274510"/>
                  </a:lnTo>
                  <a:lnTo>
                    <a:pt x="730923" y="335153"/>
                  </a:lnTo>
                  <a:lnTo>
                    <a:pt x="730491" y="335254"/>
                  </a:lnTo>
                  <a:lnTo>
                    <a:pt x="730491" y="363982"/>
                  </a:lnTo>
                  <a:lnTo>
                    <a:pt x="728065" y="365633"/>
                  </a:lnTo>
                  <a:lnTo>
                    <a:pt x="726884" y="365125"/>
                  </a:lnTo>
                  <a:lnTo>
                    <a:pt x="726821" y="364490"/>
                  </a:lnTo>
                  <a:lnTo>
                    <a:pt x="726833" y="363220"/>
                  </a:lnTo>
                  <a:lnTo>
                    <a:pt x="727430" y="362585"/>
                  </a:lnTo>
                  <a:lnTo>
                    <a:pt x="728522" y="361442"/>
                  </a:lnTo>
                  <a:lnTo>
                    <a:pt x="730453" y="362331"/>
                  </a:lnTo>
                  <a:lnTo>
                    <a:pt x="730491" y="363982"/>
                  </a:lnTo>
                  <a:lnTo>
                    <a:pt x="730491" y="335254"/>
                  </a:lnTo>
                  <a:lnTo>
                    <a:pt x="730313" y="335280"/>
                  </a:lnTo>
                  <a:lnTo>
                    <a:pt x="730364" y="335534"/>
                  </a:lnTo>
                  <a:lnTo>
                    <a:pt x="730478" y="336042"/>
                  </a:lnTo>
                  <a:lnTo>
                    <a:pt x="729665" y="336296"/>
                  </a:lnTo>
                  <a:lnTo>
                    <a:pt x="729602" y="335788"/>
                  </a:lnTo>
                  <a:lnTo>
                    <a:pt x="729500" y="335026"/>
                  </a:lnTo>
                  <a:lnTo>
                    <a:pt x="729132" y="334264"/>
                  </a:lnTo>
                  <a:lnTo>
                    <a:pt x="730186" y="333629"/>
                  </a:lnTo>
                  <a:lnTo>
                    <a:pt x="730923" y="335153"/>
                  </a:lnTo>
                  <a:lnTo>
                    <a:pt x="730923" y="274510"/>
                  </a:lnTo>
                  <a:lnTo>
                    <a:pt x="730554" y="274574"/>
                  </a:lnTo>
                  <a:lnTo>
                    <a:pt x="730224" y="274447"/>
                  </a:lnTo>
                  <a:lnTo>
                    <a:pt x="729576" y="274193"/>
                  </a:lnTo>
                  <a:lnTo>
                    <a:pt x="729653" y="273050"/>
                  </a:lnTo>
                  <a:lnTo>
                    <a:pt x="726186" y="273050"/>
                  </a:lnTo>
                  <a:lnTo>
                    <a:pt x="726186" y="331978"/>
                  </a:lnTo>
                  <a:lnTo>
                    <a:pt x="723265" y="331470"/>
                  </a:lnTo>
                  <a:lnTo>
                    <a:pt x="723087" y="331381"/>
                  </a:lnTo>
                  <a:lnTo>
                    <a:pt x="723087" y="362585"/>
                  </a:lnTo>
                  <a:lnTo>
                    <a:pt x="722655" y="362331"/>
                  </a:lnTo>
                  <a:lnTo>
                    <a:pt x="718743" y="360045"/>
                  </a:lnTo>
                  <a:lnTo>
                    <a:pt x="718299" y="359791"/>
                  </a:lnTo>
                  <a:lnTo>
                    <a:pt x="718604" y="358394"/>
                  </a:lnTo>
                  <a:lnTo>
                    <a:pt x="718654" y="358140"/>
                  </a:lnTo>
                  <a:lnTo>
                    <a:pt x="718705" y="357886"/>
                  </a:lnTo>
                  <a:lnTo>
                    <a:pt x="718845" y="357251"/>
                  </a:lnTo>
                  <a:lnTo>
                    <a:pt x="719150" y="355854"/>
                  </a:lnTo>
                  <a:lnTo>
                    <a:pt x="719175" y="355727"/>
                  </a:lnTo>
                  <a:lnTo>
                    <a:pt x="719340" y="354965"/>
                  </a:lnTo>
                  <a:lnTo>
                    <a:pt x="723087" y="362585"/>
                  </a:lnTo>
                  <a:lnTo>
                    <a:pt x="723087" y="331381"/>
                  </a:lnTo>
                  <a:lnTo>
                    <a:pt x="721906" y="330708"/>
                  </a:lnTo>
                  <a:lnTo>
                    <a:pt x="721791" y="330454"/>
                  </a:lnTo>
                  <a:lnTo>
                    <a:pt x="721296" y="329311"/>
                  </a:lnTo>
                  <a:lnTo>
                    <a:pt x="724192" y="329692"/>
                  </a:lnTo>
                  <a:lnTo>
                    <a:pt x="724611" y="329311"/>
                  </a:lnTo>
                  <a:lnTo>
                    <a:pt x="724903" y="329057"/>
                  </a:lnTo>
                  <a:lnTo>
                    <a:pt x="725043" y="328930"/>
                  </a:lnTo>
                  <a:lnTo>
                    <a:pt x="726186" y="331978"/>
                  </a:lnTo>
                  <a:lnTo>
                    <a:pt x="726186" y="273050"/>
                  </a:lnTo>
                  <a:lnTo>
                    <a:pt x="717143" y="273037"/>
                  </a:lnTo>
                  <a:lnTo>
                    <a:pt x="717143" y="317246"/>
                  </a:lnTo>
                  <a:lnTo>
                    <a:pt x="716648" y="317500"/>
                  </a:lnTo>
                  <a:lnTo>
                    <a:pt x="716876" y="318262"/>
                  </a:lnTo>
                  <a:lnTo>
                    <a:pt x="716292" y="318262"/>
                  </a:lnTo>
                  <a:lnTo>
                    <a:pt x="716127" y="318008"/>
                  </a:lnTo>
                  <a:lnTo>
                    <a:pt x="716026" y="317842"/>
                  </a:lnTo>
                  <a:lnTo>
                    <a:pt x="716026" y="355346"/>
                  </a:lnTo>
                  <a:lnTo>
                    <a:pt x="715657" y="355460"/>
                  </a:lnTo>
                  <a:lnTo>
                    <a:pt x="715657" y="359029"/>
                  </a:lnTo>
                  <a:lnTo>
                    <a:pt x="715149" y="359283"/>
                  </a:lnTo>
                  <a:lnTo>
                    <a:pt x="715391" y="360045"/>
                  </a:lnTo>
                  <a:lnTo>
                    <a:pt x="714806" y="360045"/>
                  </a:lnTo>
                  <a:lnTo>
                    <a:pt x="714641" y="359791"/>
                  </a:lnTo>
                  <a:lnTo>
                    <a:pt x="714489" y="359537"/>
                  </a:lnTo>
                  <a:lnTo>
                    <a:pt x="713803" y="359791"/>
                  </a:lnTo>
                  <a:lnTo>
                    <a:pt x="713752" y="359156"/>
                  </a:lnTo>
                  <a:lnTo>
                    <a:pt x="714260" y="358902"/>
                  </a:lnTo>
                  <a:lnTo>
                    <a:pt x="714019" y="358267"/>
                  </a:lnTo>
                  <a:lnTo>
                    <a:pt x="714616" y="358140"/>
                  </a:lnTo>
                  <a:lnTo>
                    <a:pt x="714921" y="358648"/>
                  </a:lnTo>
                  <a:lnTo>
                    <a:pt x="715594" y="358394"/>
                  </a:lnTo>
                  <a:lnTo>
                    <a:pt x="715657" y="359029"/>
                  </a:lnTo>
                  <a:lnTo>
                    <a:pt x="715657" y="355460"/>
                  </a:lnTo>
                  <a:lnTo>
                    <a:pt x="714679" y="355727"/>
                  </a:lnTo>
                  <a:lnTo>
                    <a:pt x="714311" y="354711"/>
                  </a:lnTo>
                  <a:lnTo>
                    <a:pt x="714222" y="354457"/>
                  </a:lnTo>
                  <a:lnTo>
                    <a:pt x="715568" y="353949"/>
                  </a:lnTo>
                  <a:lnTo>
                    <a:pt x="716026" y="355346"/>
                  </a:lnTo>
                  <a:lnTo>
                    <a:pt x="716026" y="317842"/>
                  </a:lnTo>
                  <a:lnTo>
                    <a:pt x="715302" y="318008"/>
                  </a:lnTo>
                  <a:lnTo>
                    <a:pt x="715251" y="317500"/>
                  </a:lnTo>
                  <a:lnTo>
                    <a:pt x="715238" y="317373"/>
                  </a:lnTo>
                  <a:lnTo>
                    <a:pt x="715746" y="317119"/>
                  </a:lnTo>
                  <a:lnTo>
                    <a:pt x="715518" y="316484"/>
                  </a:lnTo>
                  <a:lnTo>
                    <a:pt x="716102" y="316357"/>
                  </a:lnTo>
                  <a:lnTo>
                    <a:pt x="716419" y="316865"/>
                  </a:lnTo>
                  <a:lnTo>
                    <a:pt x="717080" y="316611"/>
                  </a:lnTo>
                  <a:lnTo>
                    <a:pt x="717143" y="317246"/>
                  </a:lnTo>
                  <a:lnTo>
                    <a:pt x="717143" y="273037"/>
                  </a:lnTo>
                  <a:lnTo>
                    <a:pt x="716241" y="273037"/>
                  </a:lnTo>
                  <a:lnTo>
                    <a:pt x="716241" y="296799"/>
                  </a:lnTo>
                  <a:lnTo>
                    <a:pt x="713206" y="297942"/>
                  </a:lnTo>
                  <a:lnTo>
                    <a:pt x="713066" y="295402"/>
                  </a:lnTo>
                  <a:lnTo>
                    <a:pt x="714717" y="295148"/>
                  </a:lnTo>
                  <a:lnTo>
                    <a:pt x="716241" y="296799"/>
                  </a:lnTo>
                  <a:lnTo>
                    <a:pt x="716241" y="273037"/>
                  </a:lnTo>
                  <a:lnTo>
                    <a:pt x="712381" y="273024"/>
                  </a:lnTo>
                  <a:lnTo>
                    <a:pt x="712381" y="290830"/>
                  </a:lnTo>
                  <a:lnTo>
                    <a:pt x="712343" y="290969"/>
                  </a:lnTo>
                  <a:lnTo>
                    <a:pt x="712343" y="328168"/>
                  </a:lnTo>
                  <a:lnTo>
                    <a:pt x="711517" y="328561"/>
                  </a:lnTo>
                  <a:lnTo>
                    <a:pt x="711517" y="334137"/>
                  </a:lnTo>
                  <a:lnTo>
                    <a:pt x="711047" y="335153"/>
                  </a:lnTo>
                  <a:lnTo>
                    <a:pt x="709371" y="335788"/>
                  </a:lnTo>
                  <a:lnTo>
                    <a:pt x="708558" y="333883"/>
                  </a:lnTo>
                  <a:lnTo>
                    <a:pt x="707428" y="333692"/>
                  </a:lnTo>
                  <a:lnTo>
                    <a:pt x="707428" y="359791"/>
                  </a:lnTo>
                  <a:lnTo>
                    <a:pt x="705180" y="360172"/>
                  </a:lnTo>
                  <a:lnTo>
                    <a:pt x="705510" y="361823"/>
                  </a:lnTo>
                  <a:lnTo>
                    <a:pt x="703084" y="362331"/>
                  </a:lnTo>
                  <a:lnTo>
                    <a:pt x="704037" y="359918"/>
                  </a:lnTo>
                  <a:lnTo>
                    <a:pt x="704138" y="359664"/>
                  </a:lnTo>
                  <a:lnTo>
                    <a:pt x="704189" y="358775"/>
                  </a:lnTo>
                  <a:lnTo>
                    <a:pt x="704138" y="357886"/>
                  </a:lnTo>
                  <a:lnTo>
                    <a:pt x="705154" y="357251"/>
                  </a:lnTo>
                  <a:lnTo>
                    <a:pt x="705510" y="358140"/>
                  </a:lnTo>
                  <a:lnTo>
                    <a:pt x="706386" y="357886"/>
                  </a:lnTo>
                  <a:lnTo>
                    <a:pt x="707428" y="359791"/>
                  </a:lnTo>
                  <a:lnTo>
                    <a:pt x="707428" y="333692"/>
                  </a:lnTo>
                  <a:lnTo>
                    <a:pt x="705586" y="333375"/>
                  </a:lnTo>
                  <a:lnTo>
                    <a:pt x="705650" y="333248"/>
                  </a:lnTo>
                  <a:lnTo>
                    <a:pt x="705827" y="332867"/>
                  </a:lnTo>
                  <a:lnTo>
                    <a:pt x="706412" y="331597"/>
                  </a:lnTo>
                  <a:lnTo>
                    <a:pt x="707910" y="330835"/>
                  </a:lnTo>
                  <a:lnTo>
                    <a:pt x="711517" y="334137"/>
                  </a:lnTo>
                  <a:lnTo>
                    <a:pt x="711517" y="328561"/>
                  </a:lnTo>
                  <a:lnTo>
                    <a:pt x="710450" y="329057"/>
                  </a:lnTo>
                  <a:lnTo>
                    <a:pt x="710171" y="328930"/>
                  </a:lnTo>
                  <a:lnTo>
                    <a:pt x="709637" y="328676"/>
                  </a:lnTo>
                  <a:lnTo>
                    <a:pt x="709091" y="328422"/>
                  </a:lnTo>
                  <a:lnTo>
                    <a:pt x="708837" y="327152"/>
                  </a:lnTo>
                  <a:lnTo>
                    <a:pt x="709714" y="326517"/>
                  </a:lnTo>
                  <a:lnTo>
                    <a:pt x="710780" y="326263"/>
                  </a:lnTo>
                  <a:lnTo>
                    <a:pt x="711314" y="326136"/>
                  </a:lnTo>
                  <a:lnTo>
                    <a:pt x="712343" y="328168"/>
                  </a:lnTo>
                  <a:lnTo>
                    <a:pt x="712343" y="290969"/>
                  </a:lnTo>
                  <a:lnTo>
                    <a:pt x="711542" y="293751"/>
                  </a:lnTo>
                  <a:lnTo>
                    <a:pt x="709942" y="293624"/>
                  </a:lnTo>
                  <a:lnTo>
                    <a:pt x="709307" y="292620"/>
                  </a:lnTo>
                  <a:lnTo>
                    <a:pt x="709307" y="298323"/>
                  </a:lnTo>
                  <a:lnTo>
                    <a:pt x="707478" y="299656"/>
                  </a:lnTo>
                  <a:lnTo>
                    <a:pt x="707478" y="308864"/>
                  </a:lnTo>
                  <a:lnTo>
                    <a:pt x="705866" y="309499"/>
                  </a:lnTo>
                  <a:lnTo>
                    <a:pt x="704926" y="309003"/>
                  </a:lnTo>
                  <a:lnTo>
                    <a:pt x="704926" y="342519"/>
                  </a:lnTo>
                  <a:lnTo>
                    <a:pt x="703618" y="343281"/>
                  </a:lnTo>
                  <a:lnTo>
                    <a:pt x="702983" y="342773"/>
                  </a:lnTo>
                  <a:lnTo>
                    <a:pt x="702005" y="342773"/>
                  </a:lnTo>
                  <a:lnTo>
                    <a:pt x="701814" y="342138"/>
                  </a:lnTo>
                  <a:lnTo>
                    <a:pt x="701497" y="340995"/>
                  </a:lnTo>
                  <a:lnTo>
                    <a:pt x="701459" y="340868"/>
                  </a:lnTo>
                  <a:lnTo>
                    <a:pt x="704646" y="340106"/>
                  </a:lnTo>
                  <a:lnTo>
                    <a:pt x="704926" y="342519"/>
                  </a:lnTo>
                  <a:lnTo>
                    <a:pt x="704926" y="309003"/>
                  </a:lnTo>
                  <a:lnTo>
                    <a:pt x="704786" y="308927"/>
                  </a:lnTo>
                  <a:lnTo>
                    <a:pt x="704786" y="324612"/>
                  </a:lnTo>
                  <a:lnTo>
                    <a:pt x="703440" y="325120"/>
                  </a:lnTo>
                  <a:lnTo>
                    <a:pt x="702983" y="323723"/>
                  </a:lnTo>
                  <a:lnTo>
                    <a:pt x="704329" y="323215"/>
                  </a:lnTo>
                  <a:lnTo>
                    <a:pt x="704786" y="324612"/>
                  </a:lnTo>
                  <a:lnTo>
                    <a:pt x="704786" y="308927"/>
                  </a:lnTo>
                  <a:lnTo>
                    <a:pt x="704329" y="307213"/>
                  </a:lnTo>
                  <a:lnTo>
                    <a:pt x="705942" y="306705"/>
                  </a:lnTo>
                  <a:lnTo>
                    <a:pt x="707136" y="307340"/>
                  </a:lnTo>
                  <a:lnTo>
                    <a:pt x="707478" y="308864"/>
                  </a:lnTo>
                  <a:lnTo>
                    <a:pt x="707478" y="299656"/>
                  </a:lnTo>
                  <a:lnTo>
                    <a:pt x="706602" y="299085"/>
                  </a:lnTo>
                  <a:lnTo>
                    <a:pt x="706285" y="298831"/>
                  </a:lnTo>
                  <a:lnTo>
                    <a:pt x="705662" y="298323"/>
                  </a:lnTo>
                  <a:lnTo>
                    <a:pt x="705510" y="298196"/>
                  </a:lnTo>
                  <a:lnTo>
                    <a:pt x="704189" y="297992"/>
                  </a:lnTo>
                  <a:lnTo>
                    <a:pt x="704189" y="301371"/>
                  </a:lnTo>
                  <a:lnTo>
                    <a:pt x="703427" y="302387"/>
                  </a:lnTo>
                  <a:lnTo>
                    <a:pt x="703389" y="302768"/>
                  </a:lnTo>
                  <a:lnTo>
                    <a:pt x="703516" y="303276"/>
                  </a:lnTo>
                  <a:lnTo>
                    <a:pt x="702144" y="303149"/>
                  </a:lnTo>
                  <a:lnTo>
                    <a:pt x="702894" y="302260"/>
                  </a:lnTo>
                  <a:lnTo>
                    <a:pt x="702818" y="301244"/>
                  </a:lnTo>
                  <a:lnTo>
                    <a:pt x="704189" y="301371"/>
                  </a:lnTo>
                  <a:lnTo>
                    <a:pt x="704189" y="297992"/>
                  </a:lnTo>
                  <a:lnTo>
                    <a:pt x="703910" y="297942"/>
                  </a:lnTo>
                  <a:lnTo>
                    <a:pt x="702576" y="297561"/>
                  </a:lnTo>
                  <a:lnTo>
                    <a:pt x="701624" y="297878"/>
                  </a:lnTo>
                  <a:lnTo>
                    <a:pt x="701624" y="340233"/>
                  </a:lnTo>
                  <a:lnTo>
                    <a:pt x="700532" y="340499"/>
                  </a:lnTo>
                  <a:lnTo>
                    <a:pt x="700532" y="353187"/>
                  </a:lnTo>
                  <a:lnTo>
                    <a:pt x="700062" y="354711"/>
                  </a:lnTo>
                  <a:lnTo>
                    <a:pt x="698957" y="354711"/>
                  </a:lnTo>
                  <a:lnTo>
                    <a:pt x="698042" y="354330"/>
                  </a:lnTo>
                  <a:lnTo>
                    <a:pt x="696925" y="354330"/>
                  </a:lnTo>
                  <a:lnTo>
                    <a:pt x="695820" y="351917"/>
                  </a:lnTo>
                  <a:lnTo>
                    <a:pt x="695807" y="351282"/>
                  </a:lnTo>
                  <a:lnTo>
                    <a:pt x="696163" y="349885"/>
                  </a:lnTo>
                  <a:lnTo>
                    <a:pt x="698906" y="349123"/>
                  </a:lnTo>
                  <a:lnTo>
                    <a:pt x="698309" y="351536"/>
                  </a:lnTo>
                  <a:lnTo>
                    <a:pt x="700532" y="353187"/>
                  </a:lnTo>
                  <a:lnTo>
                    <a:pt x="700532" y="340499"/>
                  </a:lnTo>
                  <a:lnTo>
                    <a:pt x="698398" y="340995"/>
                  </a:lnTo>
                  <a:lnTo>
                    <a:pt x="697750" y="339344"/>
                  </a:lnTo>
                  <a:lnTo>
                    <a:pt x="696429" y="339344"/>
                  </a:lnTo>
                  <a:lnTo>
                    <a:pt x="697179" y="337820"/>
                  </a:lnTo>
                  <a:lnTo>
                    <a:pt x="697115" y="337693"/>
                  </a:lnTo>
                  <a:lnTo>
                    <a:pt x="695921" y="337058"/>
                  </a:lnTo>
                  <a:lnTo>
                    <a:pt x="695452" y="336804"/>
                  </a:lnTo>
                  <a:lnTo>
                    <a:pt x="695172" y="335407"/>
                  </a:lnTo>
                  <a:lnTo>
                    <a:pt x="696404" y="335026"/>
                  </a:lnTo>
                  <a:lnTo>
                    <a:pt x="696810" y="334899"/>
                  </a:lnTo>
                  <a:lnTo>
                    <a:pt x="696544" y="333375"/>
                  </a:lnTo>
                  <a:lnTo>
                    <a:pt x="697725" y="333629"/>
                  </a:lnTo>
                  <a:lnTo>
                    <a:pt x="699020" y="333756"/>
                  </a:lnTo>
                  <a:lnTo>
                    <a:pt x="699477" y="335407"/>
                  </a:lnTo>
                  <a:lnTo>
                    <a:pt x="697255" y="335788"/>
                  </a:lnTo>
                  <a:lnTo>
                    <a:pt x="697344" y="337667"/>
                  </a:lnTo>
                  <a:lnTo>
                    <a:pt x="699135" y="337312"/>
                  </a:lnTo>
                  <a:lnTo>
                    <a:pt x="701624" y="340233"/>
                  </a:lnTo>
                  <a:lnTo>
                    <a:pt x="701624" y="297878"/>
                  </a:lnTo>
                  <a:lnTo>
                    <a:pt x="701192" y="298018"/>
                  </a:lnTo>
                  <a:lnTo>
                    <a:pt x="701192" y="303149"/>
                  </a:lnTo>
                  <a:lnTo>
                    <a:pt x="697941" y="303911"/>
                  </a:lnTo>
                  <a:lnTo>
                    <a:pt x="697649" y="303784"/>
                  </a:lnTo>
                  <a:lnTo>
                    <a:pt x="697064" y="303530"/>
                  </a:lnTo>
                  <a:lnTo>
                    <a:pt x="696772" y="303403"/>
                  </a:lnTo>
                  <a:lnTo>
                    <a:pt x="696315" y="302006"/>
                  </a:lnTo>
                  <a:lnTo>
                    <a:pt x="696150" y="301498"/>
                  </a:lnTo>
                  <a:lnTo>
                    <a:pt x="699389" y="300609"/>
                  </a:lnTo>
                  <a:lnTo>
                    <a:pt x="700570" y="301244"/>
                  </a:lnTo>
                  <a:lnTo>
                    <a:pt x="701192" y="303149"/>
                  </a:lnTo>
                  <a:lnTo>
                    <a:pt x="701192" y="298018"/>
                  </a:lnTo>
                  <a:lnTo>
                    <a:pt x="700265" y="298323"/>
                  </a:lnTo>
                  <a:lnTo>
                    <a:pt x="699973" y="297434"/>
                  </a:lnTo>
                  <a:lnTo>
                    <a:pt x="699973" y="298577"/>
                  </a:lnTo>
                  <a:lnTo>
                    <a:pt x="694042" y="298831"/>
                  </a:lnTo>
                  <a:lnTo>
                    <a:pt x="693572" y="296164"/>
                  </a:lnTo>
                  <a:lnTo>
                    <a:pt x="695223" y="295910"/>
                  </a:lnTo>
                  <a:lnTo>
                    <a:pt x="696455" y="296418"/>
                  </a:lnTo>
                  <a:lnTo>
                    <a:pt x="697369" y="295910"/>
                  </a:lnTo>
                  <a:lnTo>
                    <a:pt x="698500" y="295275"/>
                  </a:lnTo>
                  <a:lnTo>
                    <a:pt x="699973" y="298577"/>
                  </a:lnTo>
                  <a:lnTo>
                    <a:pt x="699973" y="297434"/>
                  </a:lnTo>
                  <a:lnTo>
                    <a:pt x="699643" y="296418"/>
                  </a:lnTo>
                  <a:lnTo>
                    <a:pt x="703097" y="296545"/>
                  </a:lnTo>
                  <a:lnTo>
                    <a:pt x="703402" y="296418"/>
                  </a:lnTo>
                  <a:lnTo>
                    <a:pt x="706259" y="295275"/>
                  </a:lnTo>
                  <a:lnTo>
                    <a:pt x="707212" y="294894"/>
                  </a:lnTo>
                  <a:lnTo>
                    <a:pt x="707529" y="294767"/>
                  </a:lnTo>
                  <a:lnTo>
                    <a:pt x="709307" y="298323"/>
                  </a:lnTo>
                  <a:lnTo>
                    <a:pt x="709307" y="292620"/>
                  </a:lnTo>
                  <a:lnTo>
                    <a:pt x="709066" y="292227"/>
                  </a:lnTo>
                  <a:lnTo>
                    <a:pt x="710907" y="292227"/>
                  </a:lnTo>
                  <a:lnTo>
                    <a:pt x="710603" y="291084"/>
                  </a:lnTo>
                  <a:lnTo>
                    <a:pt x="712381" y="290830"/>
                  </a:lnTo>
                  <a:lnTo>
                    <a:pt x="712381" y="273024"/>
                  </a:lnTo>
                  <a:lnTo>
                    <a:pt x="704621" y="273011"/>
                  </a:lnTo>
                  <a:lnTo>
                    <a:pt x="704621" y="287401"/>
                  </a:lnTo>
                  <a:lnTo>
                    <a:pt x="703008" y="287909"/>
                  </a:lnTo>
                  <a:lnTo>
                    <a:pt x="701814" y="287401"/>
                  </a:lnTo>
                  <a:lnTo>
                    <a:pt x="701624" y="286512"/>
                  </a:lnTo>
                  <a:lnTo>
                    <a:pt x="701471" y="285750"/>
                  </a:lnTo>
                  <a:lnTo>
                    <a:pt x="701471" y="289687"/>
                  </a:lnTo>
                  <a:lnTo>
                    <a:pt x="696252" y="289687"/>
                  </a:lnTo>
                  <a:lnTo>
                    <a:pt x="695820" y="287528"/>
                  </a:lnTo>
                  <a:lnTo>
                    <a:pt x="695921" y="286766"/>
                  </a:lnTo>
                  <a:lnTo>
                    <a:pt x="696696" y="285115"/>
                  </a:lnTo>
                  <a:lnTo>
                    <a:pt x="696810" y="284861"/>
                  </a:lnTo>
                  <a:lnTo>
                    <a:pt x="697674" y="288163"/>
                  </a:lnTo>
                  <a:lnTo>
                    <a:pt x="700011" y="286512"/>
                  </a:lnTo>
                  <a:lnTo>
                    <a:pt x="701471" y="289687"/>
                  </a:lnTo>
                  <a:lnTo>
                    <a:pt x="701471" y="285750"/>
                  </a:lnTo>
                  <a:lnTo>
                    <a:pt x="703084" y="285242"/>
                  </a:lnTo>
                  <a:lnTo>
                    <a:pt x="704278" y="285750"/>
                  </a:lnTo>
                  <a:lnTo>
                    <a:pt x="704621" y="287401"/>
                  </a:lnTo>
                  <a:lnTo>
                    <a:pt x="704621" y="273011"/>
                  </a:lnTo>
                  <a:lnTo>
                    <a:pt x="692975" y="272986"/>
                  </a:lnTo>
                  <a:lnTo>
                    <a:pt x="692975" y="359918"/>
                  </a:lnTo>
                  <a:lnTo>
                    <a:pt x="691743" y="364490"/>
                  </a:lnTo>
                  <a:lnTo>
                    <a:pt x="691007" y="363982"/>
                  </a:lnTo>
                  <a:lnTo>
                    <a:pt x="690448" y="363601"/>
                  </a:lnTo>
                  <a:lnTo>
                    <a:pt x="689356" y="362839"/>
                  </a:lnTo>
                  <a:lnTo>
                    <a:pt x="689279" y="361950"/>
                  </a:lnTo>
                  <a:lnTo>
                    <a:pt x="690168" y="361442"/>
                  </a:lnTo>
                  <a:lnTo>
                    <a:pt x="690003" y="360426"/>
                  </a:lnTo>
                  <a:lnTo>
                    <a:pt x="692975" y="359918"/>
                  </a:lnTo>
                  <a:lnTo>
                    <a:pt x="692975" y="272986"/>
                  </a:lnTo>
                  <a:lnTo>
                    <a:pt x="689089" y="272986"/>
                  </a:lnTo>
                  <a:lnTo>
                    <a:pt x="689089" y="300863"/>
                  </a:lnTo>
                  <a:lnTo>
                    <a:pt x="688746" y="301002"/>
                  </a:lnTo>
                  <a:lnTo>
                    <a:pt x="688746" y="304419"/>
                  </a:lnTo>
                  <a:lnTo>
                    <a:pt x="688403" y="304673"/>
                  </a:lnTo>
                  <a:lnTo>
                    <a:pt x="688289" y="304927"/>
                  </a:lnTo>
                  <a:lnTo>
                    <a:pt x="688479" y="305435"/>
                  </a:lnTo>
                  <a:lnTo>
                    <a:pt x="687895" y="305435"/>
                  </a:lnTo>
                  <a:lnTo>
                    <a:pt x="687730" y="305181"/>
                  </a:lnTo>
                  <a:lnTo>
                    <a:pt x="687578" y="304927"/>
                  </a:lnTo>
                  <a:lnTo>
                    <a:pt x="686892" y="305181"/>
                  </a:lnTo>
                  <a:lnTo>
                    <a:pt x="686841" y="304673"/>
                  </a:lnTo>
                  <a:lnTo>
                    <a:pt x="687349" y="304292"/>
                  </a:lnTo>
                  <a:lnTo>
                    <a:pt x="687108" y="303657"/>
                  </a:lnTo>
                  <a:lnTo>
                    <a:pt x="687692" y="303530"/>
                  </a:lnTo>
                  <a:lnTo>
                    <a:pt x="688009" y="304038"/>
                  </a:lnTo>
                  <a:lnTo>
                    <a:pt x="688682" y="303784"/>
                  </a:lnTo>
                  <a:lnTo>
                    <a:pt x="688746" y="304419"/>
                  </a:lnTo>
                  <a:lnTo>
                    <a:pt x="688746" y="301002"/>
                  </a:lnTo>
                  <a:lnTo>
                    <a:pt x="686054" y="302006"/>
                  </a:lnTo>
                  <a:lnTo>
                    <a:pt x="686015" y="301244"/>
                  </a:lnTo>
                  <a:lnTo>
                    <a:pt x="685990" y="300863"/>
                  </a:lnTo>
                  <a:lnTo>
                    <a:pt x="685914" y="299339"/>
                  </a:lnTo>
                  <a:lnTo>
                    <a:pt x="686460" y="299250"/>
                  </a:lnTo>
                  <a:lnTo>
                    <a:pt x="684364" y="297815"/>
                  </a:lnTo>
                  <a:lnTo>
                    <a:pt x="684314" y="296799"/>
                  </a:lnTo>
                  <a:lnTo>
                    <a:pt x="685203" y="296418"/>
                  </a:lnTo>
                  <a:lnTo>
                    <a:pt x="685139" y="296037"/>
                  </a:lnTo>
                  <a:lnTo>
                    <a:pt x="685025" y="295402"/>
                  </a:lnTo>
                  <a:lnTo>
                    <a:pt x="687997" y="294894"/>
                  </a:lnTo>
                  <a:lnTo>
                    <a:pt x="686841" y="299199"/>
                  </a:lnTo>
                  <a:lnTo>
                    <a:pt x="687565" y="299085"/>
                  </a:lnTo>
                  <a:lnTo>
                    <a:pt x="689089" y="300863"/>
                  </a:lnTo>
                  <a:lnTo>
                    <a:pt x="689089" y="272986"/>
                  </a:lnTo>
                  <a:lnTo>
                    <a:pt x="685012" y="272973"/>
                  </a:lnTo>
                  <a:lnTo>
                    <a:pt x="685012" y="293116"/>
                  </a:lnTo>
                  <a:lnTo>
                    <a:pt x="684072" y="293674"/>
                  </a:lnTo>
                  <a:lnTo>
                    <a:pt x="684072" y="347472"/>
                  </a:lnTo>
                  <a:lnTo>
                    <a:pt x="684072" y="349250"/>
                  </a:lnTo>
                  <a:lnTo>
                    <a:pt x="681748" y="351282"/>
                  </a:lnTo>
                  <a:lnTo>
                    <a:pt x="679818" y="350393"/>
                  </a:lnTo>
                  <a:lnTo>
                    <a:pt x="679881" y="348615"/>
                  </a:lnTo>
                  <a:lnTo>
                    <a:pt x="680402" y="348234"/>
                  </a:lnTo>
                  <a:lnTo>
                    <a:pt x="682485" y="346710"/>
                  </a:lnTo>
                  <a:lnTo>
                    <a:pt x="684072" y="347472"/>
                  </a:lnTo>
                  <a:lnTo>
                    <a:pt x="684072" y="293674"/>
                  </a:lnTo>
                  <a:lnTo>
                    <a:pt x="682840" y="294386"/>
                  </a:lnTo>
                  <a:lnTo>
                    <a:pt x="682650" y="293878"/>
                  </a:lnTo>
                  <a:lnTo>
                    <a:pt x="682371" y="293116"/>
                  </a:lnTo>
                  <a:lnTo>
                    <a:pt x="681888" y="291846"/>
                  </a:lnTo>
                  <a:lnTo>
                    <a:pt x="681888" y="298704"/>
                  </a:lnTo>
                  <a:lnTo>
                    <a:pt x="681558" y="298881"/>
                  </a:lnTo>
                  <a:lnTo>
                    <a:pt x="681558" y="320802"/>
                  </a:lnTo>
                  <a:lnTo>
                    <a:pt x="680732" y="322326"/>
                  </a:lnTo>
                  <a:lnTo>
                    <a:pt x="679030" y="323088"/>
                  </a:lnTo>
                  <a:lnTo>
                    <a:pt x="678802" y="322834"/>
                  </a:lnTo>
                  <a:lnTo>
                    <a:pt x="678205" y="322199"/>
                  </a:lnTo>
                  <a:lnTo>
                    <a:pt x="678180" y="322072"/>
                  </a:lnTo>
                  <a:lnTo>
                    <a:pt x="677799" y="320294"/>
                  </a:lnTo>
                  <a:lnTo>
                    <a:pt x="679627" y="319786"/>
                  </a:lnTo>
                  <a:lnTo>
                    <a:pt x="681558" y="320802"/>
                  </a:lnTo>
                  <a:lnTo>
                    <a:pt x="681558" y="298881"/>
                  </a:lnTo>
                  <a:lnTo>
                    <a:pt x="678218" y="300596"/>
                  </a:lnTo>
                  <a:lnTo>
                    <a:pt x="678218" y="304165"/>
                  </a:lnTo>
                  <a:lnTo>
                    <a:pt x="674751" y="304419"/>
                  </a:lnTo>
                  <a:lnTo>
                    <a:pt x="675449" y="306832"/>
                  </a:lnTo>
                  <a:lnTo>
                    <a:pt x="671614" y="306451"/>
                  </a:lnTo>
                  <a:lnTo>
                    <a:pt x="671779" y="306197"/>
                  </a:lnTo>
                  <a:lnTo>
                    <a:pt x="672604" y="304927"/>
                  </a:lnTo>
                  <a:lnTo>
                    <a:pt x="673011" y="304292"/>
                  </a:lnTo>
                  <a:lnTo>
                    <a:pt x="674408" y="302133"/>
                  </a:lnTo>
                  <a:lnTo>
                    <a:pt x="676529" y="301244"/>
                  </a:lnTo>
                  <a:lnTo>
                    <a:pt x="678218" y="304165"/>
                  </a:lnTo>
                  <a:lnTo>
                    <a:pt x="678218" y="300596"/>
                  </a:lnTo>
                  <a:lnTo>
                    <a:pt x="677684" y="300863"/>
                  </a:lnTo>
                  <a:lnTo>
                    <a:pt x="675398" y="300101"/>
                  </a:lnTo>
                  <a:lnTo>
                    <a:pt x="675386" y="299720"/>
                  </a:lnTo>
                  <a:lnTo>
                    <a:pt x="675297" y="297942"/>
                  </a:lnTo>
                  <a:lnTo>
                    <a:pt x="675297" y="297815"/>
                  </a:lnTo>
                  <a:lnTo>
                    <a:pt x="675246" y="296799"/>
                  </a:lnTo>
                  <a:lnTo>
                    <a:pt x="677456" y="296799"/>
                  </a:lnTo>
                  <a:lnTo>
                    <a:pt x="680770" y="296037"/>
                  </a:lnTo>
                  <a:lnTo>
                    <a:pt x="681888" y="298704"/>
                  </a:lnTo>
                  <a:lnTo>
                    <a:pt x="681888" y="291846"/>
                  </a:lnTo>
                  <a:lnTo>
                    <a:pt x="681990" y="291211"/>
                  </a:lnTo>
                  <a:lnTo>
                    <a:pt x="682510" y="290195"/>
                  </a:lnTo>
                  <a:lnTo>
                    <a:pt x="684022" y="289814"/>
                  </a:lnTo>
                  <a:lnTo>
                    <a:pt x="684491" y="291211"/>
                  </a:lnTo>
                  <a:lnTo>
                    <a:pt x="685012" y="293116"/>
                  </a:lnTo>
                  <a:lnTo>
                    <a:pt x="685012" y="272973"/>
                  </a:lnTo>
                  <a:lnTo>
                    <a:pt x="682472" y="272973"/>
                  </a:lnTo>
                  <a:lnTo>
                    <a:pt x="682472" y="279781"/>
                  </a:lnTo>
                  <a:lnTo>
                    <a:pt x="678014" y="281559"/>
                  </a:lnTo>
                  <a:lnTo>
                    <a:pt x="678230" y="281051"/>
                  </a:lnTo>
                  <a:lnTo>
                    <a:pt x="678649" y="280035"/>
                  </a:lnTo>
                  <a:lnTo>
                    <a:pt x="679284" y="278511"/>
                  </a:lnTo>
                  <a:lnTo>
                    <a:pt x="682472" y="279781"/>
                  </a:lnTo>
                  <a:lnTo>
                    <a:pt x="682472" y="272973"/>
                  </a:lnTo>
                  <a:lnTo>
                    <a:pt x="677519" y="272961"/>
                  </a:lnTo>
                  <a:lnTo>
                    <a:pt x="677519" y="277622"/>
                  </a:lnTo>
                  <a:lnTo>
                    <a:pt x="676783" y="279044"/>
                  </a:lnTo>
                  <a:lnTo>
                    <a:pt x="676783" y="292100"/>
                  </a:lnTo>
                  <a:lnTo>
                    <a:pt x="676021" y="293116"/>
                  </a:lnTo>
                  <a:lnTo>
                    <a:pt x="673569" y="292696"/>
                  </a:lnTo>
                  <a:lnTo>
                    <a:pt x="673569" y="293878"/>
                  </a:lnTo>
                  <a:lnTo>
                    <a:pt x="671233" y="293611"/>
                  </a:lnTo>
                  <a:lnTo>
                    <a:pt x="671233" y="299250"/>
                  </a:lnTo>
                  <a:lnTo>
                    <a:pt x="670013" y="299720"/>
                  </a:lnTo>
                  <a:lnTo>
                    <a:pt x="669544" y="298323"/>
                  </a:lnTo>
                  <a:lnTo>
                    <a:pt x="670890" y="297942"/>
                  </a:lnTo>
                  <a:lnTo>
                    <a:pt x="671118" y="298577"/>
                  </a:lnTo>
                  <a:lnTo>
                    <a:pt x="671233" y="299250"/>
                  </a:lnTo>
                  <a:lnTo>
                    <a:pt x="671233" y="293611"/>
                  </a:lnTo>
                  <a:lnTo>
                    <a:pt x="670356" y="293497"/>
                  </a:lnTo>
                  <a:lnTo>
                    <a:pt x="670648" y="295021"/>
                  </a:lnTo>
                  <a:lnTo>
                    <a:pt x="669239" y="295465"/>
                  </a:lnTo>
                  <a:lnTo>
                    <a:pt x="669239" y="310896"/>
                  </a:lnTo>
                  <a:lnTo>
                    <a:pt x="668477" y="310769"/>
                  </a:lnTo>
                  <a:lnTo>
                    <a:pt x="667118" y="310553"/>
                  </a:lnTo>
                  <a:lnTo>
                    <a:pt x="667118" y="337693"/>
                  </a:lnTo>
                  <a:lnTo>
                    <a:pt x="662444" y="341414"/>
                  </a:lnTo>
                  <a:lnTo>
                    <a:pt x="662444" y="343789"/>
                  </a:lnTo>
                  <a:lnTo>
                    <a:pt x="656856" y="348234"/>
                  </a:lnTo>
                  <a:lnTo>
                    <a:pt x="658075" y="344678"/>
                  </a:lnTo>
                  <a:lnTo>
                    <a:pt x="658202" y="344297"/>
                  </a:lnTo>
                  <a:lnTo>
                    <a:pt x="662444" y="343789"/>
                  </a:lnTo>
                  <a:lnTo>
                    <a:pt x="662444" y="341414"/>
                  </a:lnTo>
                  <a:lnTo>
                    <a:pt x="661530" y="342138"/>
                  </a:lnTo>
                  <a:lnTo>
                    <a:pt x="661746" y="341503"/>
                  </a:lnTo>
                  <a:lnTo>
                    <a:pt x="661962" y="340868"/>
                  </a:lnTo>
                  <a:lnTo>
                    <a:pt x="662876" y="338201"/>
                  </a:lnTo>
                  <a:lnTo>
                    <a:pt x="667118" y="337693"/>
                  </a:lnTo>
                  <a:lnTo>
                    <a:pt x="667118" y="310553"/>
                  </a:lnTo>
                  <a:lnTo>
                    <a:pt x="666940" y="310515"/>
                  </a:lnTo>
                  <a:lnTo>
                    <a:pt x="666902" y="310388"/>
                  </a:lnTo>
                  <a:lnTo>
                    <a:pt x="666902" y="334518"/>
                  </a:lnTo>
                  <a:lnTo>
                    <a:pt x="665556" y="335026"/>
                  </a:lnTo>
                  <a:lnTo>
                    <a:pt x="665340" y="334391"/>
                  </a:lnTo>
                  <a:lnTo>
                    <a:pt x="665099" y="333629"/>
                  </a:lnTo>
                  <a:lnTo>
                    <a:pt x="666445" y="333248"/>
                  </a:lnTo>
                  <a:lnTo>
                    <a:pt x="666902" y="334518"/>
                  </a:lnTo>
                  <a:lnTo>
                    <a:pt x="666902" y="310388"/>
                  </a:lnTo>
                  <a:lnTo>
                    <a:pt x="666864" y="310261"/>
                  </a:lnTo>
                  <a:lnTo>
                    <a:pt x="666470" y="309118"/>
                  </a:lnTo>
                  <a:lnTo>
                    <a:pt x="666292" y="308610"/>
                  </a:lnTo>
                  <a:lnTo>
                    <a:pt x="666381" y="308356"/>
                  </a:lnTo>
                  <a:lnTo>
                    <a:pt x="667880" y="306832"/>
                  </a:lnTo>
                  <a:lnTo>
                    <a:pt x="669239" y="310896"/>
                  </a:lnTo>
                  <a:lnTo>
                    <a:pt x="669239" y="295465"/>
                  </a:lnTo>
                  <a:lnTo>
                    <a:pt x="668616" y="295656"/>
                  </a:lnTo>
                  <a:lnTo>
                    <a:pt x="668629" y="295529"/>
                  </a:lnTo>
                  <a:lnTo>
                    <a:pt x="668794" y="292608"/>
                  </a:lnTo>
                  <a:lnTo>
                    <a:pt x="668845" y="291846"/>
                  </a:lnTo>
                  <a:lnTo>
                    <a:pt x="666813" y="292608"/>
                  </a:lnTo>
                  <a:lnTo>
                    <a:pt x="667181" y="291465"/>
                  </a:lnTo>
                  <a:lnTo>
                    <a:pt x="667562" y="290322"/>
                  </a:lnTo>
                  <a:lnTo>
                    <a:pt x="671245" y="291846"/>
                  </a:lnTo>
                  <a:lnTo>
                    <a:pt x="672642" y="292100"/>
                  </a:lnTo>
                  <a:lnTo>
                    <a:pt x="673569" y="293878"/>
                  </a:lnTo>
                  <a:lnTo>
                    <a:pt x="673569" y="292696"/>
                  </a:lnTo>
                  <a:lnTo>
                    <a:pt x="673061" y="292608"/>
                  </a:lnTo>
                  <a:lnTo>
                    <a:pt x="673950" y="291338"/>
                  </a:lnTo>
                  <a:lnTo>
                    <a:pt x="672769" y="290322"/>
                  </a:lnTo>
                  <a:lnTo>
                    <a:pt x="671728" y="289433"/>
                  </a:lnTo>
                  <a:lnTo>
                    <a:pt x="672604" y="288544"/>
                  </a:lnTo>
                  <a:lnTo>
                    <a:pt x="672617" y="287528"/>
                  </a:lnTo>
                  <a:lnTo>
                    <a:pt x="673265" y="287655"/>
                  </a:lnTo>
                  <a:lnTo>
                    <a:pt x="674090" y="287782"/>
                  </a:lnTo>
                  <a:lnTo>
                    <a:pt x="674547" y="288798"/>
                  </a:lnTo>
                  <a:lnTo>
                    <a:pt x="674649" y="289306"/>
                  </a:lnTo>
                  <a:lnTo>
                    <a:pt x="674217" y="290068"/>
                  </a:lnTo>
                  <a:lnTo>
                    <a:pt x="674789" y="291084"/>
                  </a:lnTo>
                  <a:lnTo>
                    <a:pt x="676783" y="292100"/>
                  </a:lnTo>
                  <a:lnTo>
                    <a:pt x="676783" y="279044"/>
                  </a:lnTo>
                  <a:lnTo>
                    <a:pt x="676592" y="279400"/>
                  </a:lnTo>
                  <a:lnTo>
                    <a:pt x="674865" y="280035"/>
                  </a:lnTo>
                  <a:lnTo>
                    <a:pt x="674725" y="279527"/>
                  </a:lnTo>
                  <a:lnTo>
                    <a:pt x="674585" y="279019"/>
                  </a:lnTo>
                  <a:lnTo>
                    <a:pt x="674509" y="278765"/>
                  </a:lnTo>
                  <a:lnTo>
                    <a:pt x="674192" y="277622"/>
                  </a:lnTo>
                  <a:lnTo>
                    <a:pt x="674293" y="277241"/>
                  </a:lnTo>
                  <a:lnTo>
                    <a:pt x="674712" y="276479"/>
                  </a:lnTo>
                  <a:lnTo>
                    <a:pt x="674776" y="276352"/>
                  </a:lnTo>
                  <a:lnTo>
                    <a:pt x="677113" y="276479"/>
                  </a:lnTo>
                  <a:lnTo>
                    <a:pt x="677418" y="277114"/>
                  </a:lnTo>
                  <a:lnTo>
                    <a:pt x="677519" y="277622"/>
                  </a:lnTo>
                  <a:lnTo>
                    <a:pt x="677519" y="272961"/>
                  </a:lnTo>
                  <a:lnTo>
                    <a:pt x="663638" y="272935"/>
                  </a:lnTo>
                  <a:lnTo>
                    <a:pt x="663638" y="335407"/>
                  </a:lnTo>
                  <a:lnTo>
                    <a:pt x="662838" y="335788"/>
                  </a:lnTo>
                  <a:lnTo>
                    <a:pt x="663092" y="336550"/>
                  </a:lnTo>
                  <a:lnTo>
                    <a:pt x="661746" y="337058"/>
                  </a:lnTo>
                  <a:lnTo>
                    <a:pt x="661327" y="336296"/>
                  </a:lnTo>
                  <a:lnTo>
                    <a:pt x="661187" y="336042"/>
                  </a:lnTo>
                  <a:lnTo>
                    <a:pt x="661987" y="335661"/>
                  </a:lnTo>
                  <a:lnTo>
                    <a:pt x="661733" y="334772"/>
                  </a:lnTo>
                  <a:lnTo>
                    <a:pt x="663079" y="334391"/>
                  </a:lnTo>
                  <a:lnTo>
                    <a:pt x="663638" y="335407"/>
                  </a:lnTo>
                  <a:lnTo>
                    <a:pt x="663638" y="272935"/>
                  </a:lnTo>
                  <a:lnTo>
                    <a:pt x="660387" y="272935"/>
                  </a:lnTo>
                  <a:lnTo>
                    <a:pt x="660387" y="275971"/>
                  </a:lnTo>
                  <a:lnTo>
                    <a:pt x="659053" y="276479"/>
                  </a:lnTo>
                  <a:lnTo>
                    <a:pt x="658799" y="275717"/>
                  </a:lnTo>
                  <a:lnTo>
                    <a:pt x="658761" y="275590"/>
                  </a:lnTo>
                  <a:lnTo>
                    <a:pt x="658634" y="275209"/>
                  </a:lnTo>
                  <a:lnTo>
                    <a:pt x="658583" y="275082"/>
                  </a:lnTo>
                  <a:lnTo>
                    <a:pt x="659930" y="274701"/>
                  </a:lnTo>
                  <a:lnTo>
                    <a:pt x="660387" y="275971"/>
                  </a:lnTo>
                  <a:lnTo>
                    <a:pt x="660387" y="272935"/>
                  </a:lnTo>
                  <a:lnTo>
                    <a:pt x="658545" y="272923"/>
                  </a:lnTo>
                  <a:lnTo>
                    <a:pt x="657999" y="274447"/>
                  </a:lnTo>
                  <a:lnTo>
                    <a:pt x="656805" y="273558"/>
                  </a:lnTo>
                  <a:lnTo>
                    <a:pt x="656805" y="273177"/>
                  </a:lnTo>
                  <a:lnTo>
                    <a:pt x="656805" y="272923"/>
                  </a:lnTo>
                  <a:lnTo>
                    <a:pt x="652246" y="272923"/>
                  </a:lnTo>
                  <a:lnTo>
                    <a:pt x="652246" y="307467"/>
                  </a:lnTo>
                  <a:lnTo>
                    <a:pt x="651433" y="309118"/>
                  </a:lnTo>
                  <a:lnTo>
                    <a:pt x="649897" y="308991"/>
                  </a:lnTo>
                  <a:lnTo>
                    <a:pt x="648703" y="308356"/>
                  </a:lnTo>
                  <a:lnTo>
                    <a:pt x="647992" y="307975"/>
                  </a:lnTo>
                  <a:lnTo>
                    <a:pt x="648944" y="306197"/>
                  </a:lnTo>
                  <a:lnTo>
                    <a:pt x="650468" y="306197"/>
                  </a:lnTo>
                  <a:lnTo>
                    <a:pt x="652132" y="307086"/>
                  </a:lnTo>
                  <a:lnTo>
                    <a:pt x="652246" y="307467"/>
                  </a:lnTo>
                  <a:lnTo>
                    <a:pt x="652246" y="272923"/>
                  </a:lnTo>
                  <a:lnTo>
                    <a:pt x="647903" y="272910"/>
                  </a:lnTo>
                  <a:lnTo>
                    <a:pt x="647903" y="320929"/>
                  </a:lnTo>
                  <a:lnTo>
                    <a:pt x="644867" y="322072"/>
                  </a:lnTo>
                  <a:lnTo>
                    <a:pt x="644728" y="319405"/>
                  </a:lnTo>
                  <a:lnTo>
                    <a:pt x="645553" y="319278"/>
                  </a:lnTo>
                  <a:lnTo>
                    <a:pt x="646379" y="319151"/>
                  </a:lnTo>
                  <a:lnTo>
                    <a:pt x="647903" y="320929"/>
                  </a:lnTo>
                  <a:lnTo>
                    <a:pt x="647903" y="272910"/>
                  </a:lnTo>
                  <a:lnTo>
                    <a:pt x="643407" y="272910"/>
                  </a:lnTo>
                  <a:lnTo>
                    <a:pt x="643407" y="347091"/>
                  </a:lnTo>
                  <a:lnTo>
                    <a:pt x="643229" y="348615"/>
                  </a:lnTo>
                  <a:lnTo>
                    <a:pt x="643115" y="348996"/>
                  </a:lnTo>
                  <a:lnTo>
                    <a:pt x="642188" y="350266"/>
                  </a:lnTo>
                  <a:lnTo>
                    <a:pt x="640283" y="351155"/>
                  </a:lnTo>
                  <a:lnTo>
                    <a:pt x="640118" y="352933"/>
                  </a:lnTo>
                  <a:lnTo>
                    <a:pt x="638505" y="353847"/>
                  </a:lnTo>
                  <a:lnTo>
                    <a:pt x="638505" y="375412"/>
                  </a:lnTo>
                  <a:lnTo>
                    <a:pt x="637781" y="376809"/>
                  </a:lnTo>
                  <a:lnTo>
                    <a:pt x="636536" y="376936"/>
                  </a:lnTo>
                  <a:lnTo>
                    <a:pt x="636193" y="376555"/>
                  </a:lnTo>
                  <a:lnTo>
                    <a:pt x="635850" y="376174"/>
                  </a:lnTo>
                  <a:lnTo>
                    <a:pt x="635508" y="374523"/>
                  </a:lnTo>
                  <a:lnTo>
                    <a:pt x="637006" y="373761"/>
                  </a:lnTo>
                  <a:lnTo>
                    <a:pt x="637501" y="373507"/>
                  </a:lnTo>
                  <a:lnTo>
                    <a:pt x="638505" y="375412"/>
                  </a:lnTo>
                  <a:lnTo>
                    <a:pt x="638505" y="353847"/>
                  </a:lnTo>
                  <a:lnTo>
                    <a:pt x="638314" y="353949"/>
                  </a:lnTo>
                  <a:lnTo>
                    <a:pt x="638073" y="355600"/>
                  </a:lnTo>
                  <a:lnTo>
                    <a:pt x="636003" y="355803"/>
                  </a:lnTo>
                  <a:lnTo>
                    <a:pt x="636003" y="371983"/>
                  </a:lnTo>
                  <a:lnTo>
                    <a:pt x="635495" y="372237"/>
                  </a:lnTo>
                  <a:lnTo>
                    <a:pt x="635736" y="372999"/>
                  </a:lnTo>
                  <a:lnTo>
                    <a:pt x="635139" y="372999"/>
                  </a:lnTo>
                  <a:lnTo>
                    <a:pt x="635063" y="372872"/>
                  </a:lnTo>
                  <a:lnTo>
                    <a:pt x="634987" y="372745"/>
                  </a:lnTo>
                  <a:lnTo>
                    <a:pt x="634834" y="372491"/>
                  </a:lnTo>
                  <a:lnTo>
                    <a:pt x="634149" y="372745"/>
                  </a:lnTo>
                  <a:lnTo>
                    <a:pt x="634136" y="372618"/>
                  </a:lnTo>
                  <a:lnTo>
                    <a:pt x="634098" y="372110"/>
                  </a:lnTo>
                  <a:lnTo>
                    <a:pt x="634606" y="371856"/>
                  </a:lnTo>
                  <a:lnTo>
                    <a:pt x="634415" y="371348"/>
                  </a:lnTo>
                  <a:lnTo>
                    <a:pt x="634365" y="371221"/>
                  </a:lnTo>
                  <a:lnTo>
                    <a:pt x="634961" y="371094"/>
                  </a:lnTo>
                  <a:lnTo>
                    <a:pt x="635266" y="371602"/>
                  </a:lnTo>
                  <a:lnTo>
                    <a:pt x="635939" y="371348"/>
                  </a:lnTo>
                  <a:lnTo>
                    <a:pt x="636003" y="371983"/>
                  </a:lnTo>
                  <a:lnTo>
                    <a:pt x="636003" y="355803"/>
                  </a:lnTo>
                  <a:lnTo>
                    <a:pt x="635482" y="355854"/>
                  </a:lnTo>
                  <a:lnTo>
                    <a:pt x="637425" y="354076"/>
                  </a:lnTo>
                  <a:lnTo>
                    <a:pt x="636727" y="352933"/>
                  </a:lnTo>
                  <a:lnTo>
                    <a:pt x="636028" y="351790"/>
                  </a:lnTo>
                  <a:lnTo>
                    <a:pt x="638784" y="350266"/>
                  </a:lnTo>
                  <a:lnTo>
                    <a:pt x="638886" y="349377"/>
                  </a:lnTo>
                  <a:lnTo>
                    <a:pt x="639381" y="345059"/>
                  </a:lnTo>
                  <a:lnTo>
                    <a:pt x="639394" y="344932"/>
                  </a:lnTo>
                  <a:lnTo>
                    <a:pt x="639419" y="344678"/>
                  </a:lnTo>
                  <a:lnTo>
                    <a:pt x="643407" y="347091"/>
                  </a:lnTo>
                  <a:lnTo>
                    <a:pt x="643407" y="272910"/>
                  </a:lnTo>
                  <a:lnTo>
                    <a:pt x="639445" y="272897"/>
                  </a:lnTo>
                  <a:lnTo>
                    <a:pt x="639445" y="336169"/>
                  </a:lnTo>
                  <a:lnTo>
                    <a:pt x="637476" y="336296"/>
                  </a:lnTo>
                  <a:lnTo>
                    <a:pt x="637362" y="336042"/>
                  </a:lnTo>
                  <a:lnTo>
                    <a:pt x="636917" y="335026"/>
                  </a:lnTo>
                  <a:lnTo>
                    <a:pt x="636981" y="334645"/>
                  </a:lnTo>
                  <a:lnTo>
                    <a:pt x="637298" y="334010"/>
                  </a:lnTo>
                  <a:lnTo>
                    <a:pt x="638810" y="333629"/>
                  </a:lnTo>
                  <a:lnTo>
                    <a:pt x="638441" y="334264"/>
                  </a:lnTo>
                  <a:lnTo>
                    <a:pt x="638390" y="334645"/>
                  </a:lnTo>
                  <a:lnTo>
                    <a:pt x="639445" y="336169"/>
                  </a:lnTo>
                  <a:lnTo>
                    <a:pt x="639445" y="272897"/>
                  </a:lnTo>
                  <a:lnTo>
                    <a:pt x="639152" y="272897"/>
                  </a:lnTo>
                  <a:lnTo>
                    <a:pt x="639152" y="319278"/>
                  </a:lnTo>
                  <a:lnTo>
                    <a:pt x="639102" y="320802"/>
                  </a:lnTo>
                  <a:lnTo>
                    <a:pt x="638975" y="321056"/>
                  </a:lnTo>
                  <a:lnTo>
                    <a:pt x="637286" y="322834"/>
                  </a:lnTo>
                  <a:lnTo>
                    <a:pt x="635812" y="322072"/>
                  </a:lnTo>
                  <a:lnTo>
                    <a:pt x="635571" y="321945"/>
                  </a:lnTo>
                  <a:lnTo>
                    <a:pt x="635393" y="321691"/>
                  </a:lnTo>
                  <a:lnTo>
                    <a:pt x="634873" y="320929"/>
                  </a:lnTo>
                  <a:lnTo>
                    <a:pt x="634428" y="320294"/>
                  </a:lnTo>
                  <a:lnTo>
                    <a:pt x="634250" y="320040"/>
                  </a:lnTo>
                  <a:lnTo>
                    <a:pt x="636841" y="320040"/>
                  </a:lnTo>
                  <a:lnTo>
                    <a:pt x="636752" y="319278"/>
                  </a:lnTo>
                  <a:lnTo>
                    <a:pt x="636676" y="318643"/>
                  </a:lnTo>
                  <a:lnTo>
                    <a:pt x="637641" y="318516"/>
                  </a:lnTo>
                  <a:lnTo>
                    <a:pt x="638136" y="319405"/>
                  </a:lnTo>
                  <a:lnTo>
                    <a:pt x="639152" y="319278"/>
                  </a:lnTo>
                  <a:lnTo>
                    <a:pt x="639152" y="272897"/>
                  </a:lnTo>
                  <a:lnTo>
                    <a:pt x="633755" y="272897"/>
                  </a:lnTo>
                  <a:lnTo>
                    <a:pt x="633755" y="318897"/>
                  </a:lnTo>
                  <a:lnTo>
                    <a:pt x="632409" y="319278"/>
                  </a:lnTo>
                  <a:lnTo>
                    <a:pt x="632269" y="318897"/>
                  </a:lnTo>
                  <a:lnTo>
                    <a:pt x="631952" y="318008"/>
                  </a:lnTo>
                  <a:lnTo>
                    <a:pt x="633298" y="317500"/>
                  </a:lnTo>
                  <a:lnTo>
                    <a:pt x="633755" y="318897"/>
                  </a:lnTo>
                  <a:lnTo>
                    <a:pt x="633755" y="272897"/>
                  </a:lnTo>
                  <a:lnTo>
                    <a:pt x="630948" y="272884"/>
                  </a:lnTo>
                  <a:lnTo>
                    <a:pt x="630948" y="317881"/>
                  </a:lnTo>
                  <a:lnTo>
                    <a:pt x="629793" y="318312"/>
                  </a:lnTo>
                  <a:lnTo>
                    <a:pt x="629793" y="375920"/>
                  </a:lnTo>
                  <a:lnTo>
                    <a:pt x="628180" y="376555"/>
                  </a:lnTo>
                  <a:lnTo>
                    <a:pt x="626986" y="375920"/>
                  </a:lnTo>
                  <a:lnTo>
                    <a:pt x="626643" y="374269"/>
                  </a:lnTo>
                  <a:lnTo>
                    <a:pt x="628256" y="373761"/>
                  </a:lnTo>
                  <a:lnTo>
                    <a:pt x="629450" y="374396"/>
                  </a:lnTo>
                  <a:lnTo>
                    <a:pt x="629793" y="375920"/>
                  </a:lnTo>
                  <a:lnTo>
                    <a:pt x="629793" y="318312"/>
                  </a:lnTo>
                  <a:lnTo>
                    <a:pt x="629069" y="318566"/>
                  </a:lnTo>
                  <a:lnTo>
                    <a:pt x="629069" y="367030"/>
                  </a:lnTo>
                  <a:lnTo>
                    <a:pt x="628192" y="368173"/>
                  </a:lnTo>
                  <a:lnTo>
                    <a:pt x="624738" y="367538"/>
                  </a:lnTo>
                  <a:lnTo>
                    <a:pt x="625157" y="370586"/>
                  </a:lnTo>
                  <a:lnTo>
                    <a:pt x="623620" y="371348"/>
                  </a:lnTo>
                  <a:lnTo>
                    <a:pt x="623582" y="369189"/>
                  </a:lnTo>
                  <a:lnTo>
                    <a:pt x="623468" y="369062"/>
                  </a:lnTo>
                  <a:lnTo>
                    <a:pt x="621779" y="367030"/>
                  </a:lnTo>
                  <a:lnTo>
                    <a:pt x="620204" y="366649"/>
                  </a:lnTo>
                  <a:lnTo>
                    <a:pt x="619683" y="366522"/>
                  </a:lnTo>
                  <a:lnTo>
                    <a:pt x="620115" y="365760"/>
                  </a:lnTo>
                  <a:lnTo>
                    <a:pt x="620839" y="364490"/>
                  </a:lnTo>
                  <a:lnTo>
                    <a:pt x="622528" y="364490"/>
                  </a:lnTo>
                  <a:lnTo>
                    <a:pt x="623544" y="365887"/>
                  </a:lnTo>
                  <a:lnTo>
                    <a:pt x="624674" y="367030"/>
                  </a:lnTo>
                  <a:lnTo>
                    <a:pt x="626110" y="366014"/>
                  </a:lnTo>
                  <a:lnTo>
                    <a:pt x="627837" y="364490"/>
                  </a:lnTo>
                  <a:lnTo>
                    <a:pt x="628408" y="363982"/>
                  </a:lnTo>
                  <a:lnTo>
                    <a:pt x="629005" y="366268"/>
                  </a:lnTo>
                  <a:lnTo>
                    <a:pt x="629069" y="367030"/>
                  </a:lnTo>
                  <a:lnTo>
                    <a:pt x="629069" y="318566"/>
                  </a:lnTo>
                  <a:lnTo>
                    <a:pt x="628154" y="318897"/>
                  </a:lnTo>
                  <a:lnTo>
                    <a:pt x="627329" y="318516"/>
                  </a:lnTo>
                  <a:lnTo>
                    <a:pt x="626783" y="318262"/>
                  </a:lnTo>
                  <a:lnTo>
                    <a:pt x="626808" y="316865"/>
                  </a:lnTo>
                  <a:lnTo>
                    <a:pt x="626884" y="316611"/>
                  </a:lnTo>
                  <a:lnTo>
                    <a:pt x="627164" y="316103"/>
                  </a:lnTo>
                  <a:lnTo>
                    <a:pt x="627519" y="315468"/>
                  </a:lnTo>
                  <a:lnTo>
                    <a:pt x="627875" y="314833"/>
                  </a:lnTo>
                  <a:lnTo>
                    <a:pt x="629691" y="315722"/>
                  </a:lnTo>
                  <a:lnTo>
                    <a:pt x="630948" y="317881"/>
                  </a:lnTo>
                  <a:lnTo>
                    <a:pt x="630948" y="272884"/>
                  </a:lnTo>
                  <a:lnTo>
                    <a:pt x="626351" y="272884"/>
                  </a:lnTo>
                  <a:lnTo>
                    <a:pt x="626351" y="312420"/>
                  </a:lnTo>
                  <a:lnTo>
                    <a:pt x="625411" y="314198"/>
                  </a:lnTo>
                  <a:lnTo>
                    <a:pt x="623874" y="315112"/>
                  </a:lnTo>
                  <a:lnTo>
                    <a:pt x="623874" y="318516"/>
                  </a:lnTo>
                  <a:lnTo>
                    <a:pt x="622947" y="318516"/>
                  </a:lnTo>
                  <a:lnTo>
                    <a:pt x="622198" y="318135"/>
                  </a:lnTo>
                  <a:lnTo>
                    <a:pt x="621830" y="316865"/>
                  </a:lnTo>
                  <a:lnTo>
                    <a:pt x="622757" y="316865"/>
                  </a:lnTo>
                  <a:lnTo>
                    <a:pt x="623506" y="317246"/>
                  </a:lnTo>
                  <a:lnTo>
                    <a:pt x="623874" y="318516"/>
                  </a:lnTo>
                  <a:lnTo>
                    <a:pt x="623874" y="315112"/>
                  </a:lnTo>
                  <a:lnTo>
                    <a:pt x="623252" y="315468"/>
                  </a:lnTo>
                  <a:lnTo>
                    <a:pt x="622579" y="313690"/>
                  </a:lnTo>
                  <a:lnTo>
                    <a:pt x="622338" y="313055"/>
                  </a:lnTo>
                  <a:lnTo>
                    <a:pt x="622198" y="312674"/>
                  </a:lnTo>
                  <a:lnTo>
                    <a:pt x="622922" y="311277"/>
                  </a:lnTo>
                  <a:lnTo>
                    <a:pt x="624459" y="311277"/>
                  </a:lnTo>
                  <a:lnTo>
                    <a:pt x="626351" y="312420"/>
                  </a:lnTo>
                  <a:lnTo>
                    <a:pt x="626351" y="272884"/>
                  </a:lnTo>
                  <a:lnTo>
                    <a:pt x="624433" y="272884"/>
                  </a:lnTo>
                  <a:lnTo>
                    <a:pt x="624433" y="282829"/>
                  </a:lnTo>
                  <a:lnTo>
                    <a:pt x="624065" y="283845"/>
                  </a:lnTo>
                  <a:lnTo>
                    <a:pt x="622719" y="284353"/>
                  </a:lnTo>
                  <a:lnTo>
                    <a:pt x="622579" y="284099"/>
                  </a:lnTo>
                  <a:lnTo>
                    <a:pt x="622160" y="283337"/>
                  </a:lnTo>
                  <a:lnTo>
                    <a:pt x="622960" y="282956"/>
                  </a:lnTo>
                  <a:lnTo>
                    <a:pt x="622922" y="282829"/>
                  </a:lnTo>
                  <a:lnTo>
                    <a:pt x="622693" y="282067"/>
                  </a:lnTo>
                  <a:lnTo>
                    <a:pt x="624230" y="282067"/>
                  </a:lnTo>
                  <a:lnTo>
                    <a:pt x="624332" y="282321"/>
                  </a:lnTo>
                  <a:lnTo>
                    <a:pt x="624433" y="282829"/>
                  </a:lnTo>
                  <a:lnTo>
                    <a:pt x="624433" y="272884"/>
                  </a:lnTo>
                  <a:lnTo>
                    <a:pt x="618629" y="272872"/>
                  </a:lnTo>
                  <a:lnTo>
                    <a:pt x="618629" y="309753"/>
                  </a:lnTo>
                  <a:lnTo>
                    <a:pt x="617296" y="310261"/>
                  </a:lnTo>
                  <a:lnTo>
                    <a:pt x="617080" y="309626"/>
                  </a:lnTo>
                  <a:lnTo>
                    <a:pt x="616839" y="308864"/>
                  </a:lnTo>
                  <a:lnTo>
                    <a:pt x="618172" y="308356"/>
                  </a:lnTo>
                  <a:lnTo>
                    <a:pt x="618629" y="309753"/>
                  </a:lnTo>
                  <a:lnTo>
                    <a:pt x="618629" y="272872"/>
                  </a:lnTo>
                  <a:lnTo>
                    <a:pt x="617372" y="272872"/>
                  </a:lnTo>
                  <a:lnTo>
                    <a:pt x="617372" y="282829"/>
                  </a:lnTo>
                  <a:lnTo>
                    <a:pt x="614705" y="282003"/>
                  </a:lnTo>
                  <a:lnTo>
                    <a:pt x="614845" y="283337"/>
                  </a:lnTo>
                  <a:lnTo>
                    <a:pt x="613638" y="284048"/>
                  </a:lnTo>
                  <a:lnTo>
                    <a:pt x="613638" y="358775"/>
                  </a:lnTo>
                  <a:lnTo>
                    <a:pt x="609765" y="356362"/>
                  </a:lnTo>
                  <a:lnTo>
                    <a:pt x="611339" y="354076"/>
                  </a:lnTo>
                  <a:lnTo>
                    <a:pt x="612114" y="352933"/>
                  </a:lnTo>
                  <a:lnTo>
                    <a:pt x="613638" y="358775"/>
                  </a:lnTo>
                  <a:lnTo>
                    <a:pt x="613638" y="284048"/>
                  </a:lnTo>
                  <a:lnTo>
                    <a:pt x="613029" y="283591"/>
                  </a:lnTo>
                  <a:lnTo>
                    <a:pt x="612902" y="283464"/>
                  </a:lnTo>
                  <a:lnTo>
                    <a:pt x="611924" y="283591"/>
                  </a:lnTo>
                  <a:lnTo>
                    <a:pt x="611898" y="283464"/>
                  </a:lnTo>
                  <a:lnTo>
                    <a:pt x="611822" y="283210"/>
                  </a:lnTo>
                  <a:lnTo>
                    <a:pt x="611517" y="282067"/>
                  </a:lnTo>
                  <a:lnTo>
                    <a:pt x="611454" y="281838"/>
                  </a:lnTo>
                  <a:lnTo>
                    <a:pt x="611022" y="282067"/>
                  </a:lnTo>
                  <a:lnTo>
                    <a:pt x="609663" y="281305"/>
                  </a:lnTo>
                  <a:lnTo>
                    <a:pt x="609422" y="280035"/>
                  </a:lnTo>
                  <a:lnTo>
                    <a:pt x="610120" y="279527"/>
                  </a:lnTo>
                  <a:lnTo>
                    <a:pt x="610298" y="279400"/>
                  </a:lnTo>
                  <a:lnTo>
                    <a:pt x="611886" y="279019"/>
                  </a:lnTo>
                  <a:lnTo>
                    <a:pt x="612927" y="281051"/>
                  </a:lnTo>
                  <a:lnTo>
                    <a:pt x="612457" y="281305"/>
                  </a:lnTo>
                  <a:lnTo>
                    <a:pt x="614565" y="280809"/>
                  </a:lnTo>
                  <a:lnTo>
                    <a:pt x="614603" y="280416"/>
                  </a:lnTo>
                  <a:lnTo>
                    <a:pt x="615962" y="279527"/>
                  </a:lnTo>
                  <a:lnTo>
                    <a:pt x="616000" y="281305"/>
                  </a:lnTo>
                  <a:lnTo>
                    <a:pt x="617080" y="281051"/>
                  </a:lnTo>
                  <a:lnTo>
                    <a:pt x="617372" y="282829"/>
                  </a:lnTo>
                  <a:lnTo>
                    <a:pt x="617372" y="272872"/>
                  </a:lnTo>
                  <a:lnTo>
                    <a:pt x="608965" y="272859"/>
                  </a:lnTo>
                  <a:lnTo>
                    <a:pt x="608965" y="347726"/>
                  </a:lnTo>
                  <a:lnTo>
                    <a:pt x="608126" y="349377"/>
                  </a:lnTo>
                  <a:lnTo>
                    <a:pt x="607961" y="348869"/>
                  </a:lnTo>
                  <a:lnTo>
                    <a:pt x="607733" y="348107"/>
                  </a:lnTo>
                  <a:lnTo>
                    <a:pt x="607656" y="347853"/>
                  </a:lnTo>
                  <a:lnTo>
                    <a:pt x="607606" y="347726"/>
                  </a:lnTo>
                  <a:lnTo>
                    <a:pt x="607517" y="352679"/>
                  </a:lnTo>
                  <a:lnTo>
                    <a:pt x="605929" y="353822"/>
                  </a:lnTo>
                  <a:lnTo>
                    <a:pt x="605637" y="354076"/>
                  </a:lnTo>
                  <a:lnTo>
                    <a:pt x="604113" y="353441"/>
                  </a:lnTo>
                  <a:lnTo>
                    <a:pt x="604126" y="353314"/>
                  </a:lnTo>
                  <a:lnTo>
                    <a:pt x="604177" y="351536"/>
                  </a:lnTo>
                  <a:lnTo>
                    <a:pt x="604177" y="351282"/>
                  </a:lnTo>
                  <a:lnTo>
                    <a:pt x="604215" y="350266"/>
                  </a:lnTo>
                  <a:lnTo>
                    <a:pt x="607517" y="352679"/>
                  </a:lnTo>
                  <a:lnTo>
                    <a:pt x="607517" y="347738"/>
                  </a:lnTo>
                  <a:lnTo>
                    <a:pt x="606120" y="347853"/>
                  </a:lnTo>
                  <a:lnTo>
                    <a:pt x="605840" y="346837"/>
                  </a:lnTo>
                  <a:lnTo>
                    <a:pt x="605574" y="345821"/>
                  </a:lnTo>
                  <a:lnTo>
                    <a:pt x="608749" y="345059"/>
                  </a:lnTo>
                  <a:lnTo>
                    <a:pt x="608850" y="345948"/>
                  </a:lnTo>
                  <a:lnTo>
                    <a:pt x="608965" y="347726"/>
                  </a:lnTo>
                  <a:lnTo>
                    <a:pt x="608965" y="272859"/>
                  </a:lnTo>
                  <a:lnTo>
                    <a:pt x="606831" y="272846"/>
                  </a:lnTo>
                  <a:lnTo>
                    <a:pt x="606831" y="323596"/>
                  </a:lnTo>
                  <a:lnTo>
                    <a:pt x="605980" y="326263"/>
                  </a:lnTo>
                  <a:lnTo>
                    <a:pt x="605332" y="325247"/>
                  </a:lnTo>
                  <a:lnTo>
                    <a:pt x="603313" y="322072"/>
                  </a:lnTo>
                  <a:lnTo>
                    <a:pt x="606831" y="323596"/>
                  </a:lnTo>
                  <a:lnTo>
                    <a:pt x="606831" y="272846"/>
                  </a:lnTo>
                  <a:lnTo>
                    <a:pt x="606361" y="272846"/>
                  </a:lnTo>
                  <a:lnTo>
                    <a:pt x="606361" y="291465"/>
                  </a:lnTo>
                  <a:lnTo>
                    <a:pt x="605193" y="291211"/>
                  </a:lnTo>
                  <a:lnTo>
                    <a:pt x="603897" y="291211"/>
                  </a:lnTo>
                  <a:lnTo>
                    <a:pt x="603694" y="290449"/>
                  </a:lnTo>
                  <a:lnTo>
                    <a:pt x="603529" y="289814"/>
                  </a:lnTo>
                  <a:lnTo>
                    <a:pt x="603440" y="289433"/>
                  </a:lnTo>
                  <a:lnTo>
                    <a:pt x="604621" y="289687"/>
                  </a:lnTo>
                  <a:lnTo>
                    <a:pt x="605917" y="289687"/>
                  </a:lnTo>
                  <a:lnTo>
                    <a:pt x="606361" y="291465"/>
                  </a:lnTo>
                  <a:lnTo>
                    <a:pt x="606361" y="272846"/>
                  </a:lnTo>
                  <a:lnTo>
                    <a:pt x="602056" y="272846"/>
                  </a:lnTo>
                  <a:lnTo>
                    <a:pt x="602056" y="297815"/>
                  </a:lnTo>
                  <a:lnTo>
                    <a:pt x="601916" y="298259"/>
                  </a:lnTo>
                  <a:lnTo>
                    <a:pt x="601916" y="357505"/>
                  </a:lnTo>
                  <a:lnTo>
                    <a:pt x="599059" y="358902"/>
                  </a:lnTo>
                  <a:lnTo>
                    <a:pt x="599948" y="362077"/>
                  </a:lnTo>
                  <a:lnTo>
                    <a:pt x="597242" y="363601"/>
                  </a:lnTo>
                  <a:lnTo>
                    <a:pt x="596188" y="362585"/>
                  </a:lnTo>
                  <a:lnTo>
                    <a:pt x="593686" y="360172"/>
                  </a:lnTo>
                  <a:lnTo>
                    <a:pt x="593966" y="359918"/>
                  </a:lnTo>
                  <a:lnTo>
                    <a:pt x="594245" y="359664"/>
                  </a:lnTo>
                  <a:lnTo>
                    <a:pt x="596455" y="357632"/>
                  </a:lnTo>
                  <a:lnTo>
                    <a:pt x="597712" y="356489"/>
                  </a:lnTo>
                  <a:lnTo>
                    <a:pt x="597979" y="356235"/>
                  </a:lnTo>
                  <a:lnTo>
                    <a:pt x="599871" y="353695"/>
                  </a:lnTo>
                  <a:lnTo>
                    <a:pt x="601383" y="353314"/>
                  </a:lnTo>
                  <a:lnTo>
                    <a:pt x="601218" y="356616"/>
                  </a:lnTo>
                  <a:lnTo>
                    <a:pt x="601916" y="357505"/>
                  </a:lnTo>
                  <a:lnTo>
                    <a:pt x="601916" y="298259"/>
                  </a:lnTo>
                  <a:lnTo>
                    <a:pt x="599998" y="304292"/>
                  </a:lnTo>
                  <a:lnTo>
                    <a:pt x="599846" y="304165"/>
                  </a:lnTo>
                  <a:lnTo>
                    <a:pt x="597230" y="302006"/>
                  </a:lnTo>
                  <a:lnTo>
                    <a:pt x="597166" y="301879"/>
                  </a:lnTo>
                  <a:lnTo>
                    <a:pt x="596925" y="301371"/>
                  </a:lnTo>
                  <a:lnTo>
                    <a:pt x="596430" y="300355"/>
                  </a:lnTo>
                  <a:lnTo>
                    <a:pt x="599668" y="300609"/>
                  </a:lnTo>
                  <a:lnTo>
                    <a:pt x="599490" y="300355"/>
                  </a:lnTo>
                  <a:lnTo>
                    <a:pt x="599046" y="299720"/>
                  </a:lnTo>
                  <a:lnTo>
                    <a:pt x="598424" y="298831"/>
                  </a:lnTo>
                  <a:lnTo>
                    <a:pt x="598335" y="298704"/>
                  </a:lnTo>
                  <a:lnTo>
                    <a:pt x="602056" y="297815"/>
                  </a:lnTo>
                  <a:lnTo>
                    <a:pt x="602056" y="272846"/>
                  </a:lnTo>
                  <a:lnTo>
                    <a:pt x="596138" y="272834"/>
                  </a:lnTo>
                  <a:lnTo>
                    <a:pt x="596138" y="274701"/>
                  </a:lnTo>
                  <a:lnTo>
                    <a:pt x="595490" y="275031"/>
                  </a:lnTo>
                  <a:lnTo>
                    <a:pt x="595490" y="277749"/>
                  </a:lnTo>
                  <a:lnTo>
                    <a:pt x="594614" y="278384"/>
                  </a:lnTo>
                  <a:lnTo>
                    <a:pt x="594525" y="352044"/>
                  </a:lnTo>
                  <a:lnTo>
                    <a:pt x="592391" y="355346"/>
                  </a:lnTo>
                  <a:lnTo>
                    <a:pt x="592353" y="355727"/>
                  </a:lnTo>
                  <a:lnTo>
                    <a:pt x="592620" y="356489"/>
                  </a:lnTo>
                  <a:lnTo>
                    <a:pt x="591921" y="356082"/>
                  </a:lnTo>
                  <a:lnTo>
                    <a:pt x="591413" y="356870"/>
                  </a:lnTo>
                  <a:lnTo>
                    <a:pt x="588441" y="357632"/>
                  </a:lnTo>
                  <a:lnTo>
                    <a:pt x="587679" y="357251"/>
                  </a:lnTo>
                  <a:lnTo>
                    <a:pt x="587476" y="356235"/>
                  </a:lnTo>
                  <a:lnTo>
                    <a:pt x="587438" y="355981"/>
                  </a:lnTo>
                  <a:lnTo>
                    <a:pt x="587413" y="355854"/>
                  </a:lnTo>
                  <a:lnTo>
                    <a:pt x="586409" y="355981"/>
                  </a:lnTo>
                  <a:lnTo>
                    <a:pt x="586346" y="353441"/>
                  </a:lnTo>
                  <a:lnTo>
                    <a:pt x="586333" y="352933"/>
                  </a:lnTo>
                  <a:lnTo>
                    <a:pt x="586333" y="352806"/>
                  </a:lnTo>
                  <a:lnTo>
                    <a:pt x="591921" y="356082"/>
                  </a:lnTo>
                  <a:lnTo>
                    <a:pt x="592074" y="355854"/>
                  </a:lnTo>
                  <a:lnTo>
                    <a:pt x="591972" y="356108"/>
                  </a:lnTo>
                  <a:lnTo>
                    <a:pt x="592620" y="356489"/>
                  </a:lnTo>
                  <a:lnTo>
                    <a:pt x="592277" y="355523"/>
                  </a:lnTo>
                  <a:lnTo>
                    <a:pt x="592150" y="355727"/>
                  </a:lnTo>
                  <a:lnTo>
                    <a:pt x="592035" y="354838"/>
                  </a:lnTo>
                  <a:lnTo>
                    <a:pt x="591312" y="352806"/>
                  </a:lnTo>
                  <a:lnTo>
                    <a:pt x="590867" y="351536"/>
                  </a:lnTo>
                  <a:lnTo>
                    <a:pt x="594525" y="352044"/>
                  </a:lnTo>
                  <a:lnTo>
                    <a:pt x="594525" y="278409"/>
                  </a:lnTo>
                  <a:lnTo>
                    <a:pt x="593026" y="278765"/>
                  </a:lnTo>
                  <a:lnTo>
                    <a:pt x="592632" y="278003"/>
                  </a:lnTo>
                  <a:lnTo>
                    <a:pt x="592328" y="277406"/>
                  </a:lnTo>
                  <a:lnTo>
                    <a:pt x="592328" y="329819"/>
                  </a:lnTo>
                  <a:lnTo>
                    <a:pt x="591997" y="330073"/>
                  </a:lnTo>
                  <a:lnTo>
                    <a:pt x="591870" y="330327"/>
                  </a:lnTo>
                  <a:lnTo>
                    <a:pt x="592061" y="330835"/>
                  </a:lnTo>
                  <a:lnTo>
                    <a:pt x="591477" y="330835"/>
                  </a:lnTo>
                  <a:lnTo>
                    <a:pt x="591261" y="330581"/>
                  </a:lnTo>
                  <a:lnTo>
                    <a:pt x="591159" y="330454"/>
                  </a:lnTo>
                  <a:lnTo>
                    <a:pt x="590486" y="330581"/>
                  </a:lnTo>
                  <a:lnTo>
                    <a:pt x="590461" y="330327"/>
                  </a:lnTo>
                  <a:lnTo>
                    <a:pt x="590423" y="330073"/>
                  </a:lnTo>
                  <a:lnTo>
                    <a:pt x="590931" y="329692"/>
                  </a:lnTo>
                  <a:lnTo>
                    <a:pt x="590702" y="329057"/>
                  </a:lnTo>
                  <a:lnTo>
                    <a:pt x="591286" y="328930"/>
                  </a:lnTo>
                  <a:lnTo>
                    <a:pt x="591591" y="329438"/>
                  </a:lnTo>
                  <a:lnTo>
                    <a:pt x="592264" y="329311"/>
                  </a:lnTo>
                  <a:lnTo>
                    <a:pt x="592328" y="329819"/>
                  </a:lnTo>
                  <a:lnTo>
                    <a:pt x="592328" y="277406"/>
                  </a:lnTo>
                  <a:lnTo>
                    <a:pt x="591985" y="276733"/>
                  </a:lnTo>
                  <a:lnTo>
                    <a:pt x="593890" y="275717"/>
                  </a:lnTo>
                  <a:lnTo>
                    <a:pt x="595249" y="276479"/>
                  </a:lnTo>
                  <a:lnTo>
                    <a:pt x="595490" y="277749"/>
                  </a:lnTo>
                  <a:lnTo>
                    <a:pt x="595490" y="275031"/>
                  </a:lnTo>
                  <a:lnTo>
                    <a:pt x="595109" y="275209"/>
                  </a:lnTo>
                  <a:lnTo>
                    <a:pt x="594880" y="274701"/>
                  </a:lnTo>
                  <a:lnTo>
                    <a:pt x="594753" y="274447"/>
                  </a:lnTo>
                  <a:lnTo>
                    <a:pt x="593890" y="274701"/>
                  </a:lnTo>
                  <a:lnTo>
                    <a:pt x="593826" y="274066"/>
                  </a:lnTo>
                  <a:lnTo>
                    <a:pt x="594334" y="273812"/>
                  </a:lnTo>
                  <a:lnTo>
                    <a:pt x="594106" y="273177"/>
                  </a:lnTo>
                  <a:lnTo>
                    <a:pt x="595033" y="273177"/>
                  </a:lnTo>
                  <a:lnTo>
                    <a:pt x="595782" y="273558"/>
                  </a:lnTo>
                  <a:lnTo>
                    <a:pt x="596138" y="274701"/>
                  </a:lnTo>
                  <a:lnTo>
                    <a:pt x="596138" y="272834"/>
                  </a:lnTo>
                  <a:lnTo>
                    <a:pt x="591934" y="272834"/>
                  </a:lnTo>
                  <a:lnTo>
                    <a:pt x="591934" y="293497"/>
                  </a:lnTo>
                  <a:lnTo>
                    <a:pt x="590778" y="295529"/>
                  </a:lnTo>
                  <a:lnTo>
                    <a:pt x="590626" y="295275"/>
                  </a:lnTo>
                  <a:lnTo>
                    <a:pt x="590626" y="296291"/>
                  </a:lnTo>
                  <a:lnTo>
                    <a:pt x="589788" y="297815"/>
                  </a:lnTo>
                  <a:lnTo>
                    <a:pt x="587806" y="298831"/>
                  </a:lnTo>
                  <a:lnTo>
                    <a:pt x="586879" y="297053"/>
                  </a:lnTo>
                  <a:lnTo>
                    <a:pt x="586955" y="296672"/>
                  </a:lnTo>
                  <a:lnTo>
                    <a:pt x="587235" y="296164"/>
                  </a:lnTo>
                  <a:lnTo>
                    <a:pt x="587527" y="295656"/>
                  </a:lnTo>
                  <a:lnTo>
                    <a:pt x="588911" y="295783"/>
                  </a:lnTo>
                  <a:lnTo>
                    <a:pt x="590626" y="296291"/>
                  </a:lnTo>
                  <a:lnTo>
                    <a:pt x="590626" y="295275"/>
                  </a:lnTo>
                  <a:lnTo>
                    <a:pt x="589864" y="294005"/>
                  </a:lnTo>
                  <a:lnTo>
                    <a:pt x="589254" y="292989"/>
                  </a:lnTo>
                  <a:lnTo>
                    <a:pt x="588810" y="292227"/>
                  </a:lnTo>
                  <a:lnTo>
                    <a:pt x="586613" y="292989"/>
                  </a:lnTo>
                  <a:lnTo>
                    <a:pt x="586435" y="291719"/>
                  </a:lnTo>
                  <a:lnTo>
                    <a:pt x="586384" y="291338"/>
                  </a:lnTo>
                  <a:lnTo>
                    <a:pt x="586270" y="290449"/>
                  </a:lnTo>
                  <a:lnTo>
                    <a:pt x="591235" y="291211"/>
                  </a:lnTo>
                  <a:lnTo>
                    <a:pt x="591820" y="292862"/>
                  </a:lnTo>
                  <a:lnTo>
                    <a:pt x="591934" y="293497"/>
                  </a:lnTo>
                  <a:lnTo>
                    <a:pt x="591934" y="272834"/>
                  </a:lnTo>
                  <a:lnTo>
                    <a:pt x="587933" y="272821"/>
                  </a:lnTo>
                  <a:lnTo>
                    <a:pt x="587933" y="284099"/>
                  </a:lnTo>
                  <a:lnTo>
                    <a:pt x="587451" y="284353"/>
                  </a:lnTo>
                  <a:lnTo>
                    <a:pt x="587679" y="285115"/>
                  </a:lnTo>
                  <a:lnTo>
                    <a:pt x="587095" y="285115"/>
                  </a:lnTo>
                  <a:lnTo>
                    <a:pt x="587006" y="284988"/>
                  </a:lnTo>
                  <a:lnTo>
                    <a:pt x="586930" y="284861"/>
                  </a:lnTo>
                  <a:lnTo>
                    <a:pt x="586778" y="284607"/>
                  </a:lnTo>
                  <a:lnTo>
                    <a:pt x="586105" y="284861"/>
                  </a:lnTo>
                  <a:lnTo>
                    <a:pt x="586041" y="284226"/>
                  </a:lnTo>
                  <a:lnTo>
                    <a:pt x="586473" y="283997"/>
                  </a:lnTo>
                  <a:lnTo>
                    <a:pt x="586359" y="283464"/>
                  </a:lnTo>
                  <a:lnTo>
                    <a:pt x="586320" y="283337"/>
                  </a:lnTo>
                  <a:lnTo>
                    <a:pt x="586905" y="283210"/>
                  </a:lnTo>
                  <a:lnTo>
                    <a:pt x="587222" y="283718"/>
                  </a:lnTo>
                  <a:lnTo>
                    <a:pt x="587883" y="283464"/>
                  </a:lnTo>
                  <a:lnTo>
                    <a:pt x="587933" y="284099"/>
                  </a:lnTo>
                  <a:lnTo>
                    <a:pt x="587933" y="272821"/>
                  </a:lnTo>
                  <a:lnTo>
                    <a:pt x="583819" y="272821"/>
                  </a:lnTo>
                  <a:lnTo>
                    <a:pt x="583819" y="355600"/>
                  </a:lnTo>
                  <a:lnTo>
                    <a:pt x="582206" y="356235"/>
                  </a:lnTo>
                  <a:lnTo>
                    <a:pt x="581977" y="356120"/>
                  </a:lnTo>
                  <a:lnTo>
                    <a:pt x="581977" y="364998"/>
                  </a:lnTo>
                  <a:lnTo>
                    <a:pt x="580669" y="365760"/>
                  </a:lnTo>
                  <a:lnTo>
                    <a:pt x="580047" y="365252"/>
                  </a:lnTo>
                  <a:lnTo>
                    <a:pt x="579056" y="365252"/>
                  </a:lnTo>
                  <a:lnTo>
                    <a:pt x="578510" y="363347"/>
                  </a:lnTo>
                  <a:lnTo>
                    <a:pt x="580110" y="362966"/>
                  </a:lnTo>
                  <a:lnTo>
                    <a:pt x="581698" y="362585"/>
                  </a:lnTo>
                  <a:lnTo>
                    <a:pt x="581977" y="364998"/>
                  </a:lnTo>
                  <a:lnTo>
                    <a:pt x="581977" y="356120"/>
                  </a:lnTo>
                  <a:lnTo>
                    <a:pt x="581012" y="355600"/>
                  </a:lnTo>
                  <a:lnTo>
                    <a:pt x="580669" y="353949"/>
                  </a:lnTo>
                  <a:lnTo>
                    <a:pt x="582282" y="353441"/>
                  </a:lnTo>
                  <a:lnTo>
                    <a:pt x="583476" y="354076"/>
                  </a:lnTo>
                  <a:lnTo>
                    <a:pt x="583819" y="355600"/>
                  </a:lnTo>
                  <a:lnTo>
                    <a:pt x="583819" y="272821"/>
                  </a:lnTo>
                  <a:lnTo>
                    <a:pt x="576351" y="272808"/>
                  </a:lnTo>
                  <a:lnTo>
                    <a:pt x="576351" y="337566"/>
                  </a:lnTo>
                  <a:lnTo>
                    <a:pt x="574827" y="339725"/>
                  </a:lnTo>
                  <a:lnTo>
                    <a:pt x="573163" y="340868"/>
                  </a:lnTo>
                  <a:lnTo>
                    <a:pt x="573049" y="339344"/>
                  </a:lnTo>
                  <a:lnTo>
                    <a:pt x="573011" y="338836"/>
                  </a:lnTo>
                  <a:lnTo>
                    <a:pt x="571677" y="339344"/>
                  </a:lnTo>
                  <a:lnTo>
                    <a:pt x="571576" y="338582"/>
                  </a:lnTo>
                  <a:lnTo>
                    <a:pt x="571398" y="337312"/>
                  </a:lnTo>
                  <a:lnTo>
                    <a:pt x="571220" y="336042"/>
                  </a:lnTo>
                  <a:lnTo>
                    <a:pt x="576351" y="337566"/>
                  </a:lnTo>
                  <a:lnTo>
                    <a:pt x="576351" y="272808"/>
                  </a:lnTo>
                  <a:lnTo>
                    <a:pt x="575665" y="272808"/>
                  </a:lnTo>
                  <a:lnTo>
                    <a:pt x="575665" y="282067"/>
                  </a:lnTo>
                  <a:lnTo>
                    <a:pt x="574128" y="281546"/>
                  </a:lnTo>
                  <a:lnTo>
                    <a:pt x="574128" y="329311"/>
                  </a:lnTo>
                  <a:lnTo>
                    <a:pt x="573620" y="329565"/>
                  </a:lnTo>
                  <a:lnTo>
                    <a:pt x="573849" y="330327"/>
                  </a:lnTo>
                  <a:lnTo>
                    <a:pt x="573265" y="330327"/>
                  </a:lnTo>
                  <a:lnTo>
                    <a:pt x="573112" y="330073"/>
                  </a:lnTo>
                  <a:lnTo>
                    <a:pt x="572960" y="329819"/>
                  </a:lnTo>
                  <a:lnTo>
                    <a:pt x="572287" y="330073"/>
                  </a:lnTo>
                  <a:lnTo>
                    <a:pt x="572223" y="329438"/>
                  </a:lnTo>
                  <a:lnTo>
                    <a:pt x="572731" y="329184"/>
                  </a:lnTo>
                  <a:lnTo>
                    <a:pt x="572490" y="328549"/>
                  </a:lnTo>
                  <a:lnTo>
                    <a:pt x="573087" y="328422"/>
                  </a:lnTo>
                  <a:lnTo>
                    <a:pt x="573392" y="328930"/>
                  </a:lnTo>
                  <a:lnTo>
                    <a:pt x="574078" y="328676"/>
                  </a:lnTo>
                  <a:lnTo>
                    <a:pt x="574128" y="329311"/>
                  </a:lnTo>
                  <a:lnTo>
                    <a:pt x="574128" y="281546"/>
                  </a:lnTo>
                  <a:lnTo>
                    <a:pt x="572668" y="281051"/>
                  </a:lnTo>
                  <a:lnTo>
                    <a:pt x="572350" y="279908"/>
                  </a:lnTo>
                  <a:lnTo>
                    <a:pt x="572135" y="279146"/>
                  </a:lnTo>
                  <a:lnTo>
                    <a:pt x="573798" y="278003"/>
                  </a:lnTo>
                  <a:lnTo>
                    <a:pt x="573938" y="280035"/>
                  </a:lnTo>
                  <a:lnTo>
                    <a:pt x="575271" y="279527"/>
                  </a:lnTo>
                  <a:lnTo>
                    <a:pt x="575665" y="282067"/>
                  </a:lnTo>
                  <a:lnTo>
                    <a:pt x="575665" y="272808"/>
                  </a:lnTo>
                  <a:lnTo>
                    <a:pt x="573684" y="272796"/>
                  </a:lnTo>
                  <a:lnTo>
                    <a:pt x="572998" y="274066"/>
                  </a:lnTo>
                  <a:lnTo>
                    <a:pt x="571817" y="275082"/>
                  </a:lnTo>
                  <a:lnTo>
                    <a:pt x="571207" y="275221"/>
                  </a:lnTo>
                  <a:lnTo>
                    <a:pt x="571207" y="340360"/>
                  </a:lnTo>
                  <a:lnTo>
                    <a:pt x="568172" y="341503"/>
                  </a:lnTo>
                  <a:lnTo>
                    <a:pt x="568096" y="339979"/>
                  </a:lnTo>
                  <a:lnTo>
                    <a:pt x="568045" y="338836"/>
                  </a:lnTo>
                  <a:lnTo>
                    <a:pt x="569683" y="338582"/>
                  </a:lnTo>
                  <a:lnTo>
                    <a:pt x="571207" y="340360"/>
                  </a:lnTo>
                  <a:lnTo>
                    <a:pt x="571207" y="275221"/>
                  </a:lnTo>
                  <a:lnTo>
                    <a:pt x="570280" y="275412"/>
                  </a:lnTo>
                  <a:lnTo>
                    <a:pt x="570280" y="283337"/>
                  </a:lnTo>
                  <a:lnTo>
                    <a:pt x="569810" y="284353"/>
                  </a:lnTo>
                  <a:lnTo>
                    <a:pt x="568947" y="284683"/>
                  </a:lnTo>
                  <a:lnTo>
                    <a:pt x="568947" y="332867"/>
                  </a:lnTo>
                  <a:lnTo>
                    <a:pt x="566877" y="331851"/>
                  </a:lnTo>
                  <a:lnTo>
                    <a:pt x="566483" y="331647"/>
                  </a:lnTo>
                  <a:lnTo>
                    <a:pt x="566394" y="331851"/>
                  </a:lnTo>
                  <a:lnTo>
                    <a:pt x="566369" y="331597"/>
                  </a:lnTo>
                  <a:lnTo>
                    <a:pt x="566559" y="331470"/>
                  </a:lnTo>
                  <a:lnTo>
                    <a:pt x="567232" y="330073"/>
                  </a:lnTo>
                  <a:lnTo>
                    <a:pt x="567423" y="329692"/>
                  </a:lnTo>
                  <a:lnTo>
                    <a:pt x="567982" y="328549"/>
                  </a:lnTo>
                  <a:lnTo>
                    <a:pt x="568947" y="332867"/>
                  </a:lnTo>
                  <a:lnTo>
                    <a:pt x="568947" y="284683"/>
                  </a:lnTo>
                  <a:lnTo>
                    <a:pt x="568134" y="284988"/>
                  </a:lnTo>
                  <a:lnTo>
                    <a:pt x="566623" y="284353"/>
                  </a:lnTo>
                  <a:lnTo>
                    <a:pt x="565899" y="284060"/>
                  </a:lnTo>
                  <a:lnTo>
                    <a:pt x="565899" y="319913"/>
                  </a:lnTo>
                  <a:lnTo>
                    <a:pt x="565518" y="319989"/>
                  </a:lnTo>
                  <a:lnTo>
                    <a:pt x="565518" y="356362"/>
                  </a:lnTo>
                  <a:lnTo>
                    <a:pt x="563613" y="357632"/>
                  </a:lnTo>
                  <a:lnTo>
                    <a:pt x="563613" y="356489"/>
                  </a:lnTo>
                  <a:lnTo>
                    <a:pt x="563613" y="356362"/>
                  </a:lnTo>
                  <a:lnTo>
                    <a:pt x="563600" y="356235"/>
                  </a:lnTo>
                  <a:lnTo>
                    <a:pt x="563600" y="354965"/>
                  </a:lnTo>
                  <a:lnTo>
                    <a:pt x="561695" y="356235"/>
                  </a:lnTo>
                  <a:lnTo>
                    <a:pt x="561035" y="355269"/>
                  </a:lnTo>
                  <a:lnTo>
                    <a:pt x="561035" y="367411"/>
                  </a:lnTo>
                  <a:lnTo>
                    <a:pt x="560666" y="368554"/>
                  </a:lnTo>
                  <a:lnTo>
                    <a:pt x="559320" y="369062"/>
                  </a:lnTo>
                  <a:lnTo>
                    <a:pt x="559104" y="368681"/>
                  </a:lnTo>
                  <a:lnTo>
                    <a:pt x="558761" y="368046"/>
                  </a:lnTo>
                  <a:lnTo>
                    <a:pt x="559562" y="367665"/>
                  </a:lnTo>
                  <a:lnTo>
                    <a:pt x="559308" y="366776"/>
                  </a:lnTo>
                  <a:lnTo>
                    <a:pt x="560832" y="366649"/>
                  </a:lnTo>
                  <a:lnTo>
                    <a:pt x="560933" y="366903"/>
                  </a:lnTo>
                  <a:lnTo>
                    <a:pt x="561035" y="367411"/>
                  </a:lnTo>
                  <a:lnTo>
                    <a:pt x="561035" y="355269"/>
                  </a:lnTo>
                  <a:lnTo>
                    <a:pt x="560578" y="354584"/>
                  </a:lnTo>
                  <a:lnTo>
                    <a:pt x="562571" y="354457"/>
                  </a:lnTo>
                  <a:lnTo>
                    <a:pt x="562533" y="354330"/>
                  </a:lnTo>
                  <a:lnTo>
                    <a:pt x="562127" y="353060"/>
                  </a:lnTo>
                  <a:lnTo>
                    <a:pt x="563880" y="352933"/>
                  </a:lnTo>
                  <a:lnTo>
                    <a:pt x="564476" y="355092"/>
                  </a:lnTo>
                  <a:lnTo>
                    <a:pt x="565518" y="356362"/>
                  </a:lnTo>
                  <a:lnTo>
                    <a:pt x="565518" y="319989"/>
                  </a:lnTo>
                  <a:lnTo>
                    <a:pt x="565200" y="320040"/>
                  </a:lnTo>
                  <a:lnTo>
                    <a:pt x="565200" y="328676"/>
                  </a:lnTo>
                  <a:lnTo>
                    <a:pt x="564642" y="329692"/>
                  </a:lnTo>
                  <a:lnTo>
                    <a:pt x="562356" y="329438"/>
                  </a:lnTo>
                  <a:lnTo>
                    <a:pt x="561911" y="328549"/>
                  </a:lnTo>
                  <a:lnTo>
                    <a:pt x="561594" y="327914"/>
                  </a:lnTo>
                  <a:lnTo>
                    <a:pt x="561708" y="327279"/>
                  </a:lnTo>
                  <a:lnTo>
                    <a:pt x="562508" y="326009"/>
                  </a:lnTo>
                  <a:lnTo>
                    <a:pt x="562597" y="325882"/>
                  </a:lnTo>
                  <a:lnTo>
                    <a:pt x="564438" y="325247"/>
                  </a:lnTo>
                  <a:lnTo>
                    <a:pt x="565086" y="327787"/>
                  </a:lnTo>
                  <a:lnTo>
                    <a:pt x="565200" y="328676"/>
                  </a:lnTo>
                  <a:lnTo>
                    <a:pt x="565200" y="320040"/>
                  </a:lnTo>
                  <a:lnTo>
                    <a:pt x="563676" y="320294"/>
                  </a:lnTo>
                  <a:lnTo>
                    <a:pt x="563054" y="319024"/>
                  </a:lnTo>
                  <a:lnTo>
                    <a:pt x="562927" y="318643"/>
                  </a:lnTo>
                  <a:lnTo>
                    <a:pt x="562914" y="318008"/>
                  </a:lnTo>
                  <a:lnTo>
                    <a:pt x="563029" y="317246"/>
                  </a:lnTo>
                  <a:lnTo>
                    <a:pt x="563194" y="316738"/>
                  </a:lnTo>
                  <a:lnTo>
                    <a:pt x="564222" y="316103"/>
                  </a:lnTo>
                  <a:lnTo>
                    <a:pt x="564578" y="316865"/>
                  </a:lnTo>
                  <a:lnTo>
                    <a:pt x="565442" y="316611"/>
                  </a:lnTo>
                  <a:lnTo>
                    <a:pt x="565226" y="317246"/>
                  </a:lnTo>
                  <a:lnTo>
                    <a:pt x="565111" y="318135"/>
                  </a:lnTo>
                  <a:lnTo>
                    <a:pt x="565899" y="319913"/>
                  </a:lnTo>
                  <a:lnTo>
                    <a:pt x="565899" y="284060"/>
                  </a:lnTo>
                  <a:lnTo>
                    <a:pt x="565404" y="283845"/>
                  </a:lnTo>
                  <a:lnTo>
                    <a:pt x="565658" y="283337"/>
                  </a:lnTo>
                  <a:lnTo>
                    <a:pt x="567207" y="280162"/>
                  </a:lnTo>
                  <a:lnTo>
                    <a:pt x="567334" y="279908"/>
                  </a:lnTo>
                  <a:lnTo>
                    <a:pt x="569899" y="281432"/>
                  </a:lnTo>
                  <a:lnTo>
                    <a:pt x="570166" y="282321"/>
                  </a:lnTo>
                  <a:lnTo>
                    <a:pt x="570280" y="283337"/>
                  </a:lnTo>
                  <a:lnTo>
                    <a:pt x="570280" y="275412"/>
                  </a:lnTo>
                  <a:lnTo>
                    <a:pt x="569404" y="275590"/>
                  </a:lnTo>
                  <a:lnTo>
                    <a:pt x="569709" y="274447"/>
                  </a:lnTo>
                  <a:lnTo>
                    <a:pt x="569874" y="274193"/>
                  </a:lnTo>
                  <a:lnTo>
                    <a:pt x="570052" y="273939"/>
                  </a:lnTo>
                  <a:lnTo>
                    <a:pt x="570318" y="273558"/>
                  </a:lnTo>
                  <a:lnTo>
                    <a:pt x="571030" y="272796"/>
                  </a:lnTo>
                  <a:lnTo>
                    <a:pt x="567880" y="272796"/>
                  </a:lnTo>
                  <a:lnTo>
                    <a:pt x="566864" y="273939"/>
                  </a:lnTo>
                  <a:lnTo>
                    <a:pt x="565162" y="273304"/>
                  </a:lnTo>
                  <a:lnTo>
                    <a:pt x="564032" y="272935"/>
                  </a:lnTo>
                  <a:lnTo>
                    <a:pt x="564032" y="277368"/>
                  </a:lnTo>
                  <a:lnTo>
                    <a:pt x="561911" y="278612"/>
                  </a:lnTo>
                  <a:lnTo>
                    <a:pt x="561911" y="285623"/>
                  </a:lnTo>
                  <a:lnTo>
                    <a:pt x="561289" y="285927"/>
                  </a:lnTo>
                  <a:lnTo>
                    <a:pt x="561289" y="324739"/>
                  </a:lnTo>
                  <a:lnTo>
                    <a:pt x="557542" y="326009"/>
                  </a:lnTo>
                  <a:lnTo>
                    <a:pt x="557364" y="324650"/>
                  </a:lnTo>
                  <a:lnTo>
                    <a:pt x="557364" y="366268"/>
                  </a:lnTo>
                  <a:lnTo>
                    <a:pt x="555472" y="367284"/>
                  </a:lnTo>
                  <a:lnTo>
                    <a:pt x="553923" y="368681"/>
                  </a:lnTo>
                  <a:lnTo>
                    <a:pt x="551700" y="365506"/>
                  </a:lnTo>
                  <a:lnTo>
                    <a:pt x="553529" y="363728"/>
                  </a:lnTo>
                  <a:lnTo>
                    <a:pt x="554177" y="363093"/>
                  </a:lnTo>
                  <a:lnTo>
                    <a:pt x="554304" y="362966"/>
                  </a:lnTo>
                  <a:lnTo>
                    <a:pt x="556806" y="363855"/>
                  </a:lnTo>
                  <a:lnTo>
                    <a:pt x="557364" y="366268"/>
                  </a:lnTo>
                  <a:lnTo>
                    <a:pt x="557364" y="324650"/>
                  </a:lnTo>
                  <a:lnTo>
                    <a:pt x="557212" y="323469"/>
                  </a:lnTo>
                  <a:lnTo>
                    <a:pt x="557174" y="323215"/>
                  </a:lnTo>
                  <a:lnTo>
                    <a:pt x="558114" y="322961"/>
                  </a:lnTo>
                  <a:lnTo>
                    <a:pt x="559041" y="322707"/>
                  </a:lnTo>
                  <a:lnTo>
                    <a:pt x="558152" y="321691"/>
                  </a:lnTo>
                  <a:lnTo>
                    <a:pt x="559879" y="322326"/>
                  </a:lnTo>
                  <a:lnTo>
                    <a:pt x="561289" y="324739"/>
                  </a:lnTo>
                  <a:lnTo>
                    <a:pt x="561289" y="285927"/>
                  </a:lnTo>
                  <a:lnTo>
                    <a:pt x="560832" y="286131"/>
                  </a:lnTo>
                  <a:lnTo>
                    <a:pt x="560222" y="287528"/>
                  </a:lnTo>
                  <a:lnTo>
                    <a:pt x="560120" y="289560"/>
                  </a:lnTo>
                  <a:lnTo>
                    <a:pt x="558507" y="289814"/>
                  </a:lnTo>
                  <a:lnTo>
                    <a:pt x="558050" y="288417"/>
                  </a:lnTo>
                  <a:lnTo>
                    <a:pt x="557682" y="287274"/>
                  </a:lnTo>
                  <a:lnTo>
                    <a:pt x="557758" y="286893"/>
                  </a:lnTo>
                  <a:lnTo>
                    <a:pt x="557987" y="286385"/>
                  </a:lnTo>
                  <a:lnTo>
                    <a:pt x="558050" y="286258"/>
                  </a:lnTo>
                  <a:lnTo>
                    <a:pt x="558520" y="285242"/>
                  </a:lnTo>
                  <a:lnTo>
                    <a:pt x="561162" y="284353"/>
                  </a:lnTo>
                  <a:lnTo>
                    <a:pt x="561911" y="285623"/>
                  </a:lnTo>
                  <a:lnTo>
                    <a:pt x="561911" y="278612"/>
                  </a:lnTo>
                  <a:lnTo>
                    <a:pt x="561200" y="279031"/>
                  </a:lnTo>
                  <a:lnTo>
                    <a:pt x="561200" y="281940"/>
                  </a:lnTo>
                  <a:lnTo>
                    <a:pt x="560705" y="282956"/>
                  </a:lnTo>
                  <a:lnTo>
                    <a:pt x="559079" y="283337"/>
                  </a:lnTo>
                  <a:lnTo>
                    <a:pt x="558609" y="282003"/>
                  </a:lnTo>
                  <a:lnTo>
                    <a:pt x="558711" y="281432"/>
                  </a:lnTo>
                  <a:lnTo>
                    <a:pt x="559117" y="280543"/>
                  </a:lnTo>
                  <a:lnTo>
                    <a:pt x="560730" y="280162"/>
                  </a:lnTo>
                  <a:lnTo>
                    <a:pt x="561098" y="281305"/>
                  </a:lnTo>
                  <a:lnTo>
                    <a:pt x="561200" y="281940"/>
                  </a:lnTo>
                  <a:lnTo>
                    <a:pt x="561200" y="279031"/>
                  </a:lnTo>
                  <a:lnTo>
                    <a:pt x="560984" y="279146"/>
                  </a:lnTo>
                  <a:lnTo>
                    <a:pt x="560997" y="279019"/>
                  </a:lnTo>
                  <a:lnTo>
                    <a:pt x="561441" y="275209"/>
                  </a:lnTo>
                  <a:lnTo>
                    <a:pt x="561568" y="274193"/>
                  </a:lnTo>
                  <a:lnTo>
                    <a:pt x="563562" y="276098"/>
                  </a:lnTo>
                  <a:lnTo>
                    <a:pt x="564032" y="277368"/>
                  </a:lnTo>
                  <a:lnTo>
                    <a:pt x="564032" y="272935"/>
                  </a:lnTo>
                  <a:lnTo>
                    <a:pt x="564007" y="272796"/>
                  </a:lnTo>
                  <a:lnTo>
                    <a:pt x="557276" y="272783"/>
                  </a:lnTo>
                  <a:lnTo>
                    <a:pt x="557276" y="275209"/>
                  </a:lnTo>
                  <a:lnTo>
                    <a:pt x="557263" y="276098"/>
                  </a:lnTo>
                  <a:lnTo>
                    <a:pt x="556882" y="276860"/>
                  </a:lnTo>
                  <a:lnTo>
                    <a:pt x="556679" y="276936"/>
                  </a:lnTo>
                  <a:lnTo>
                    <a:pt x="556679" y="319786"/>
                  </a:lnTo>
                  <a:lnTo>
                    <a:pt x="553885" y="320840"/>
                  </a:lnTo>
                  <a:lnTo>
                    <a:pt x="553885" y="361823"/>
                  </a:lnTo>
                  <a:lnTo>
                    <a:pt x="553427" y="362839"/>
                  </a:lnTo>
                  <a:lnTo>
                    <a:pt x="551815" y="363093"/>
                  </a:lnTo>
                  <a:lnTo>
                    <a:pt x="551357" y="361823"/>
                  </a:lnTo>
                  <a:lnTo>
                    <a:pt x="551446" y="361188"/>
                  </a:lnTo>
                  <a:lnTo>
                    <a:pt x="551840" y="360299"/>
                  </a:lnTo>
                  <a:lnTo>
                    <a:pt x="553466" y="359918"/>
                  </a:lnTo>
                  <a:lnTo>
                    <a:pt x="553796" y="360934"/>
                  </a:lnTo>
                  <a:lnTo>
                    <a:pt x="553885" y="361823"/>
                  </a:lnTo>
                  <a:lnTo>
                    <a:pt x="553885" y="320840"/>
                  </a:lnTo>
                  <a:lnTo>
                    <a:pt x="553643" y="320929"/>
                  </a:lnTo>
                  <a:lnTo>
                    <a:pt x="553580" y="319786"/>
                  </a:lnTo>
                  <a:lnTo>
                    <a:pt x="553504" y="318389"/>
                  </a:lnTo>
                  <a:lnTo>
                    <a:pt x="554062" y="318262"/>
                  </a:lnTo>
                  <a:lnTo>
                    <a:pt x="555155" y="318008"/>
                  </a:lnTo>
                  <a:lnTo>
                    <a:pt x="556679" y="319786"/>
                  </a:lnTo>
                  <a:lnTo>
                    <a:pt x="556679" y="276936"/>
                  </a:lnTo>
                  <a:lnTo>
                    <a:pt x="556272" y="277063"/>
                  </a:lnTo>
                  <a:lnTo>
                    <a:pt x="556272" y="290322"/>
                  </a:lnTo>
                  <a:lnTo>
                    <a:pt x="555396" y="291084"/>
                  </a:lnTo>
                  <a:lnTo>
                    <a:pt x="553796" y="291338"/>
                  </a:lnTo>
                  <a:lnTo>
                    <a:pt x="553262" y="290347"/>
                  </a:lnTo>
                  <a:lnTo>
                    <a:pt x="553262" y="325526"/>
                  </a:lnTo>
                  <a:lnTo>
                    <a:pt x="552488" y="327025"/>
                  </a:lnTo>
                  <a:lnTo>
                    <a:pt x="550151" y="328549"/>
                  </a:lnTo>
                  <a:lnTo>
                    <a:pt x="550037" y="328168"/>
                  </a:lnTo>
                  <a:lnTo>
                    <a:pt x="549960" y="327914"/>
                  </a:lnTo>
                  <a:lnTo>
                    <a:pt x="549160" y="325120"/>
                  </a:lnTo>
                  <a:lnTo>
                    <a:pt x="549148" y="324739"/>
                  </a:lnTo>
                  <a:lnTo>
                    <a:pt x="549770" y="323469"/>
                  </a:lnTo>
                  <a:lnTo>
                    <a:pt x="551383" y="323596"/>
                  </a:lnTo>
                  <a:lnTo>
                    <a:pt x="553199" y="325247"/>
                  </a:lnTo>
                  <a:lnTo>
                    <a:pt x="553262" y="325526"/>
                  </a:lnTo>
                  <a:lnTo>
                    <a:pt x="553262" y="290347"/>
                  </a:lnTo>
                  <a:lnTo>
                    <a:pt x="553110" y="290068"/>
                  </a:lnTo>
                  <a:lnTo>
                    <a:pt x="552958" y="289788"/>
                  </a:lnTo>
                  <a:lnTo>
                    <a:pt x="552958" y="321564"/>
                  </a:lnTo>
                  <a:lnTo>
                    <a:pt x="552462" y="322580"/>
                  </a:lnTo>
                  <a:lnTo>
                    <a:pt x="550837" y="322961"/>
                  </a:lnTo>
                  <a:lnTo>
                    <a:pt x="550303" y="321310"/>
                  </a:lnTo>
                  <a:lnTo>
                    <a:pt x="550367" y="321183"/>
                  </a:lnTo>
                  <a:lnTo>
                    <a:pt x="550684" y="320548"/>
                  </a:lnTo>
                  <a:lnTo>
                    <a:pt x="550862" y="320167"/>
                  </a:lnTo>
                  <a:lnTo>
                    <a:pt x="552488" y="319786"/>
                  </a:lnTo>
                  <a:lnTo>
                    <a:pt x="552856" y="320929"/>
                  </a:lnTo>
                  <a:lnTo>
                    <a:pt x="552958" y="321564"/>
                  </a:lnTo>
                  <a:lnTo>
                    <a:pt x="552958" y="289788"/>
                  </a:lnTo>
                  <a:lnTo>
                    <a:pt x="552767" y="289433"/>
                  </a:lnTo>
                  <a:lnTo>
                    <a:pt x="554672" y="288417"/>
                  </a:lnTo>
                  <a:lnTo>
                    <a:pt x="556031" y="289052"/>
                  </a:lnTo>
                  <a:lnTo>
                    <a:pt x="556272" y="290322"/>
                  </a:lnTo>
                  <a:lnTo>
                    <a:pt x="556272" y="277063"/>
                  </a:lnTo>
                  <a:lnTo>
                    <a:pt x="555713" y="277241"/>
                  </a:lnTo>
                  <a:lnTo>
                    <a:pt x="555726" y="276860"/>
                  </a:lnTo>
                  <a:lnTo>
                    <a:pt x="555790" y="276225"/>
                  </a:lnTo>
                  <a:lnTo>
                    <a:pt x="556107" y="275590"/>
                  </a:lnTo>
                  <a:lnTo>
                    <a:pt x="557276" y="275209"/>
                  </a:lnTo>
                  <a:lnTo>
                    <a:pt x="557276" y="272783"/>
                  </a:lnTo>
                  <a:lnTo>
                    <a:pt x="548043" y="272770"/>
                  </a:lnTo>
                  <a:lnTo>
                    <a:pt x="548043" y="362331"/>
                  </a:lnTo>
                  <a:lnTo>
                    <a:pt x="545630" y="363728"/>
                  </a:lnTo>
                  <a:lnTo>
                    <a:pt x="545414" y="363093"/>
                  </a:lnTo>
                  <a:lnTo>
                    <a:pt x="545274" y="362712"/>
                  </a:lnTo>
                  <a:lnTo>
                    <a:pt x="544652" y="360934"/>
                  </a:lnTo>
                  <a:lnTo>
                    <a:pt x="544563" y="360680"/>
                  </a:lnTo>
                  <a:lnTo>
                    <a:pt x="544347" y="360045"/>
                  </a:lnTo>
                  <a:lnTo>
                    <a:pt x="547116" y="359664"/>
                  </a:lnTo>
                  <a:lnTo>
                    <a:pt x="548043" y="362331"/>
                  </a:lnTo>
                  <a:lnTo>
                    <a:pt x="548043" y="272770"/>
                  </a:lnTo>
                  <a:lnTo>
                    <a:pt x="545172" y="272757"/>
                  </a:lnTo>
                  <a:lnTo>
                    <a:pt x="545172" y="331978"/>
                  </a:lnTo>
                  <a:lnTo>
                    <a:pt x="543560" y="333883"/>
                  </a:lnTo>
                  <a:lnTo>
                    <a:pt x="542340" y="334518"/>
                  </a:lnTo>
                  <a:lnTo>
                    <a:pt x="542340" y="339979"/>
                  </a:lnTo>
                  <a:lnTo>
                    <a:pt x="542150" y="344424"/>
                  </a:lnTo>
                  <a:lnTo>
                    <a:pt x="539826" y="344932"/>
                  </a:lnTo>
                  <a:lnTo>
                    <a:pt x="539546" y="344805"/>
                  </a:lnTo>
                  <a:lnTo>
                    <a:pt x="538784" y="344449"/>
                  </a:lnTo>
                  <a:lnTo>
                    <a:pt x="538784" y="357251"/>
                  </a:lnTo>
                  <a:lnTo>
                    <a:pt x="538695" y="358902"/>
                  </a:lnTo>
                  <a:lnTo>
                    <a:pt x="537705" y="360680"/>
                  </a:lnTo>
                  <a:lnTo>
                    <a:pt x="535889" y="359791"/>
                  </a:lnTo>
                  <a:lnTo>
                    <a:pt x="535965" y="358267"/>
                  </a:lnTo>
                  <a:lnTo>
                    <a:pt x="537413" y="356489"/>
                  </a:lnTo>
                  <a:lnTo>
                    <a:pt x="538784" y="357251"/>
                  </a:lnTo>
                  <a:lnTo>
                    <a:pt x="538784" y="344449"/>
                  </a:lnTo>
                  <a:lnTo>
                    <a:pt x="538200" y="344170"/>
                  </a:lnTo>
                  <a:lnTo>
                    <a:pt x="537400" y="343789"/>
                  </a:lnTo>
                  <a:lnTo>
                    <a:pt x="537565" y="343662"/>
                  </a:lnTo>
                  <a:lnTo>
                    <a:pt x="538772" y="342773"/>
                  </a:lnTo>
                  <a:lnTo>
                    <a:pt x="539800" y="342011"/>
                  </a:lnTo>
                  <a:lnTo>
                    <a:pt x="539788" y="340487"/>
                  </a:lnTo>
                  <a:lnTo>
                    <a:pt x="542340" y="339979"/>
                  </a:lnTo>
                  <a:lnTo>
                    <a:pt x="542340" y="334518"/>
                  </a:lnTo>
                  <a:lnTo>
                    <a:pt x="542074" y="334645"/>
                  </a:lnTo>
                  <a:lnTo>
                    <a:pt x="542086" y="334137"/>
                  </a:lnTo>
                  <a:lnTo>
                    <a:pt x="542124" y="332867"/>
                  </a:lnTo>
                  <a:lnTo>
                    <a:pt x="542137" y="332613"/>
                  </a:lnTo>
                  <a:lnTo>
                    <a:pt x="542150" y="332232"/>
                  </a:lnTo>
                  <a:lnTo>
                    <a:pt x="540854" y="332613"/>
                  </a:lnTo>
                  <a:lnTo>
                    <a:pt x="540880" y="332359"/>
                  </a:lnTo>
                  <a:lnTo>
                    <a:pt x="541172" y="330073"/>
                  </a:lnTo>
                  <a:lnTo>
                    <a:pt x="545172" y="331978"/>
                  </a:lnTo>
                  <a:lnTo>
                    <a:pt x="545172" y="272757"/>
                  </a:lnTo>
                  <a:lnTo>
                    <a:pt x="541515" y="272757"/>
                  </a:lnTo>
                  <a:lnTo>
                    <a:pt x="541515" y="324358"/>
                  </a:lnTo>
                  <a:lnTo>
                    <a:pt x="539673" y="324739"/>
                  </a:lnTo>
                  <a:lnTo>
                    <a:pt x="538988" y="323215"/>
                  </a:lnTo>
                  <a:lnTo>
                    <a:pt x="538924" y="321691"/>
                  </a:lnTo>
                  <a:lnTo>
                    <a:pt x="540766" y="321310"/>
                  </a:lnTo>
                  <a:lnTo>
                    <a:pt x="541388" y="322707"/>
                  </a:lnTo>
                  <a:lnTo>
                    <a:pt x="541515" y="324358"/>
                  </a:lnTo>
                  <a:lnTo>
                    <a:pt x="541515" y="272757"/>
                  </a:lnTo>
                  <a:lnTo>
                    <a:pt x="537832" y="272745"/>
                  </a:lnTo>
                  <a:lnTo>
                    <a:pt x="537832" y="323723"/>
                  </a:lnTo>
                  <a:lnTo>
                    <a:pt x="536930" y="323964"/>
                  </a:lnTo>
                  <a:lnTo>
                    <a:pt x="536930" y="340106"/>
                  </a:lnTo>
                  <a:lnTo>
                    <a:pt x="535419" y="340906"/>
                  </a:lnTo>
                  <a:lnTo>
                    <a:pt x="535419" y="354457"/>
                  </a:lnTo>
                  <a:lnTo>
                    <a:pt x="535241" y="354698"/>
                  </a:lnTo>
                  <a:lnTo>
                    <a:pt x="535241" y="362204"/>
                  </a:lnTo>
                  <a:lnTo>
                    <a:pt x="533882" y="362712"/>
                  </a:lnTo>
                  <a:lnTo>
                    <a:pt x="533425" y="361315"/>
                  </a:lnTo>
                  <a:lnTo>
                    <a:pt x="534771" y="360934"/>
                  </a:lnTo>
                  <a:lnTo>
                    <a:pt x="535241" y="362204"/>
                  </a:lnTo>
                  <a:lnTo>
                    <a:pt x="535241" y="354698"/>
                  </a:lnTo>
                  <a:lnTo>
                    <a:pt x="534619" y="355523"/>
                  </a:lnTo>
                  <a:lnTo>
                    <a:pt x="534619" y="355854"/>
                  </a:lnTo>
                  <a:lnTo>
                    <a:pt x="534733" y="356362"/>
                  </a:lnTo>
                  <a:lnTo>
                    <a:pt x="533374" y="356362"/>
                  </a:lnTo>
                  <a:lnTo>
                    <a:pt x="533755" y="355854"/>
                  </a:lnTo>
                  <a:lnTo>
                    <a:pt x="534123" y="355346"/>
                  </a:lnTo>
                  <a:lnTo>
                    <a:pt x="534047" y="354330"/>
                  </a:lnTo>
                  <a:lnTo>
                    <a:pt x="535419" y="354457"/>
                  </a:lnTo>
                  <a:lnTo>
                    <a:pt x="535419" y="340906"/>
                  </a:lnTo>
                  <a:lnTo>
                    <a:pt x="535228" y="340995"/>
                  </a:lnTo>
                  <a:lnTo>
                    <a:pt x="535317" y="342646"/>
                  </a:lnTo>
                  <a:lnTo>
                    <a:pt x="534339" y="342773"/>
                  </a:lnTo>
                  <a:lnTo>
                    <a:pt x="533920" y="342011"/>
                  </a:lnTo>
                  <a:lnTo>
                    <a:pt x="533844" y="341884"/>
                  </a:lnTo>
                  <a:lnTo>
                    <a:pt x="532828" y="342011"/>
                  </a:lnTo>
                  <a:lnTo>
                    <a:pt x="533044" y="340233"/>
                  </a:lnTo>
                  <a:lnTo>
                    <a:pt x="533260" y="339725"/>
                  </a:lnTo>
                  <a:lnTo>
                    <a:pt x="533590" y="338963"/>
                  </a:lnTo>
                  <a:lnTo>
                    <a:pt x="533958" y="338074"/>
                  </a:lnTo>
                  <a:lnTo>
                    <a:pt x="534289" y="337312"/>
                  </a:lnTo>
                  <a:lnTo>
                    <a:pt x="536854" y="338455"/>
                  </a:lnTo>
                  <a:lnTo>
                    <a:pt x="536930" y="340106"/>
                  </a:lnTo>
                  <a:lnTo>
                    <a:pt x="536930" y="323964"/>
                  </a:lnTo>
                  <a:lnTo>
                    <a:pt x="533920" y="324739"/>
                  </a:lnTo>
                  <a:lnTo>
                    <a:pt x="532942" y="324231"/>
                  </a:lnTo>
                  <a:lnTo>
                    <a:pt x="532701" y="324104"/>
                  </a:lnTo>
                  <a:lnTo>
                    <a:pt x="532257" y="322808"/>
                  </a:lnTo>
                  <a:lnTo>
                    <a:pt x="532257" y="360426"/>
                  </a:lnTo>
                  <a:lnTo>
                    <a:pt x="531406" y="362077"/>
                  </a:lnTo>
                  <a:lnTo>
                    <a:pt x="529424" y="363093"/>
                  </a:lnTo>
                  <a:lnTo>
                    <a:pt x="528497" y="361315"/>
                  </a:lnTo>
                  <a:lnTo>
                    <a:pt x="528561" y="360934"/>
                  </a:lnTo>
                  <a:lnTo>
                    <a:pt x="529145" y="359791"/>
                  </a:lnTo>
                  <a:lnTo>
                    <a:pt x="530529" y="360045"/>
                  </a:lnTo>
                  <a:lnTo>
                    <a:pt x="532257" y="360426"/>
                  </a:lnTo>
                  <a:lnTo>
                    <a:pt x="532257" y="322808"/>
                  </a:lnTo>
                  <a:lnTo>
                    <a:pt x="532180" y="322580"/>
                  </a:lnTo>
                  <a:lnTo>
                    <a:pt x="532053" y="322199"/>
                  </a:lnTo>
                  <a:lnTo>
                    <a:pt x="535952" y="321183"/>
                  </a:lnTo>
                  <a:lnTo>
                    <a:pt x="537171" y="321818"/>
                  </a:lnTo>
                  <a:lnTo>
                    <a:pt x="537832" y="323723"/>
                  </a:lnTo>
                  <a:lnTo>
                    <a:pt x="537832" y="272745"/>
                  </a:lnTo>
                  <a:lnTo>
                    <a:pt x="533285" y="272732"/>
                  </a:lnTo>
                  <a:lnTo>
                    <a:pt x="533285" y="312674"/>
                  </a:lnTo>
                  <a:lnTo>
                    <a:pt x="531952" y="313055"/>
                  </a:lnTo>
                  <a:lnTo>
                    <a:pt x="531609" y="312102"/>
                  </a:lnTo>
                  <a:lnTo>
                    <a:pt x="531609" y="352044"/>
                  </a:lnTo>
                  <a:lnTo>
                    <a:pt x="531279" y="352298"/>
                  </a:lnTo>
                  <a:lnTo>
                    <a:pt x="531152" y="352552"/>
                  </a:lnTo>
                  <a:lnTo>
                    <a:pt x="531342" y="353060"/>
                  </a:lnTo>
                  <a:lnTo>
                    <a:pt x="530758" y="353060"/>
                  </a:lnTo>
                  <a:lnTo>
                    <a:pt x="530542" y="352806"/>
                  </a:lnTo>
                  <a:lnTo>
                    <a:pt x="530440" y="352679"/>
                  </a:lnTo>
                  <a:lnTo>
                    <a:pt x="529767" y="352806"/>
                  </a:lnTo>
                  <a:lnTo>
                    <a:pt x="529704" y="352298"/>
                  </a:lnTo>
                  <a:lnTo>
                    <a:pt x="530212" y="351917"/>
                  </a:lnTo>
                  <a:lnTo>
                    <a:pt x="529983" y="351282"/>
                  </a:lnTo>
                  <a:lnTo>
                    <a:pt x="530567" y="351282"/>
                  </a:lnTo>
                  <a:lnTo>
                    <a:pt x="530885" y="351663"/>
                  </a:lnTo>
                  <a:lnTo>
                    <a:pt x="531558" y="351536"/>
                  </a:lnTo>
                  <a:lnTo>
                    <a:pt x="531609" y="352044"/>
                  </a:lnTo>
                  <a:lnTo>
                    <a:pt x="531609" y="312102"/>
                  </a:lnTo>
                  <a:lnTo>
                    <a:pt x="531495" y="311785"/>
                  </a:lnTo>
                  <a:lnTo>
                    <a:pt x="532828" y="311277"/>
                  </a:lnTo>
                  <a:lnTo>
                    <a:pt x="533285" y="312674"/>
                  </a:lnTo>
                  <a:lnTo>
                    <a:pt x="533285" y="272732"/>
                  </a:lnTo>
                  <a:lnTo>
                    <a:pt x="529590" y="272732"/>
                  </a:lnTo>
                  <a:lnTo>
                    <a:pt x="529590" y="313690"/>
                  </a:lnTo>
                  <a:lnTo>
                    <a:pt x="529082" y="316611"/>
                  </a:lnTo>
                  <a:lnTo>
                    <a:pt x="528967" y="316992"/>
                  </a:lnTo>
                  <a:lnTo>
                    <a:pt x="528383" y="318008"/>
                  </a:lnTo>
                  <a:lnTo>
                    <a:pt x="526796" y="318262"/>
                  </a:lnTo>
                  <a:lnTo>
                    <a:pt x="526757" y="317373"/>
                  </a:lnTo>
                  <a:lnTo>
                    <a:pt x="526732" y="316865"/>
                  </a:lnTo>
                  <a:lnTo>
                    <a:pt x="526796" y="314452"/>
                  </a:lnTo>
                  <a:lnTo>
                    <a:pt x="527011" y="314071"/>
                  </a:lnTo>
                  <a:lnTo>
                    <a:pt x="529590" y="313690"/>
                  </a:lnTo>
                  <a:lnTo>
                    <a:pt x="529590" y="272732"/>
                  </a:lnTo>
                  <a:lnTo>
                    <a:pt x="525945" y="272719"/>
                  </a:lnTo>
                  <a:lnTo>
                    <a:pt x="525945" y="321945"/>
                  </a:lnTo>
                  <a:lnTo>
                    <a:pt x="523925" y="322580"/>
                  </a:lnTo>
                  <a:lnTo>
                    <a:pt x="523798" y="322199"/>
                  </a:lnTo>
                  <a:lnTo>
                    <a:pt x="523468" y="321183"/>
                  </a:lnTo>
                  <a:lnTo>
                    <a:pt x="523875" y="321056"/>
                  </a:lnTo>
                  <a:lnTo>
                    <a:pt x="525487" y="320548"/>
                  </a:lnTo>
                  <a:lnTo>
                    <a:pt x="525945" y="321945"/>
                  </a:lnTo>
                  <a:lnTo>
                    <a:pt x="525945" y="272719"/>
                  </a:lnTo>
                  <a:lnTo>
                    <a:pt x="523595" y="272719"/>
                  </a:lnTo>
                  <a:lnTo>
                    <a:pt x="523595" y="308483"/>
                  </a:lnTo>
                  <a:lnTo>
                    <a:pt x="521601" y="309435"/>
                  </a:lnTo>
                  <a:lnTo>
                    <a:pt x="521601" y="327406"/>
                  </a:lnTo>
                  <a:lnTo>
                    <a:pt x="519988" y="327914"/>
                  </a:lnTo>
                  <a:lnTo>
                    <a:pt x="518934" y="327355"/>
                  </a:lnTo>
                  <a:lnTo>
                    <a:pt x="518934" y="331089"/>
                  </a:lnTo>
                  <a:lnTo>
                    <a:pt x="517207" y="331724"/>
                  </a:lnTo>
                  <a:lnTo>
                    <a:pt x="515239" y="332359"/>
                  </a:lnTo>
                  <a:lnTo>
                    <a:pt x="514591" y="330581"/>
                  </a:lnTo>
                  <a:lnTo>
                    <a:pt x="514680" y="330073"/>
                  </a:lnTo>
                  <a:lnTo>
                    <a:pt x="515505" y="328930"/>
                  </a:lnTo>
                  <a:lnTo>
                    <a:pt x="515683" y="328676"/>
                  </a:lnTo>
                  <a:lnTo>
                    <a:pt x="515962" y="328295"/>
                  </a:lnTo>
                  <a:lnTo>
                    <a:pt x="516051" y="328168"/>
                  </a:lnTo>
                  <a:lnTo>
                    <a:pt x="517918" y="329184"/>
                  </a:lnTo>
                  <a:lnTo>
                    <a:pt x="518934" y="331089"/>
                  </a:lnTo>
                  <a:lnTo>
                    <a:pt x="518934" y="327355"/>
                  </a:lnTo>
                  <a:lnTo>
                    <a:pt x="518795" y="327279"/>
                  </a:lnTo>
                  <a:lnTo>
                    <a:pt x="518731" y="327025"/>
                  </a:lnTo>
                  <a:lnTo>
                    <a:pt x="518706" y="326898"/>
                  </a:lnTo>
                  <a:lnTo>
                    <a:pt x="518680" y="326771"/>
                  </a:lnTo>
                  <a:lnTo>
                    <a:pt x="518452" y="325755"/>
                  </a:lnTo>
                  <a:lnTo>
                    <a:pt x="520065" y="325120"/>
                  </a:lnTo>
                  <a:lnTo>
                    <a:pt x="521258" y="325755"/>
                  </a:lnTo>
                  <a:lnTo>
                    <a:pt x="521601" y="327406"/>
                  </a:lnTo>
                  <a:lnTo>
                    <a:pt x="521601" y="309435"/>
                  </a:lnTo>
                  <a:lnTo>
                    <a:pt x="521182" y="309626"/>
                  </a:lnTo>
                  <a:lnTo>
                    <a:pt x="519468" y="309245"/>
                  </a:lnTo>
                  <a:lnTo>
                    <a:pt x="518718" y="307289"/>
                  </a:lnTo>
                  <a:lnTo>
                    <a:pt x="518718" y="319659"/>
                  </a:lnTo>
                  <a:lnTo>
                    <a:pt x="518071" y="320802"/>
                  </a:lnTo>
                  <a:lnTo>
                    <a:pt x="516839" y="321056"/>
                  </a:lnTo>
                  <a:lnTo>
                    <a:pt x="516750" y="323469"/>
                  </a:lnTo>
                  <a:lnTo>
                    <a:pt x="514731" y="324231"/>
                  </a:lnTo>
                  <a:lnTo>
                    <a:pt x="514273" y="322834"/>
                  </a:lnTo>
                  <a:lnTo>
                    <a:pt x="516293" y="322199"/>
                  </a:lnTo>
                  <a:lnTo>
                    <a:pt x="516750" y="323469"/>
                  </a:lnTo>
                  <a:lnTo>
                    <a:pt x="516750" y="320954"/>
                  </a:lnTo>
                  <a:lnTo>
                    <a:pt x="516636" y="320802"/>
                  </a:lnTo>
                  <a:lnTo>
                    <a:pt x="516242" y="320294"/>
                  </a:lnTo>
                  <a:lnTo>
                    <a:pt x="516115" y="320040"/>
                  </a:lnTo>
                  <a:lnTo>
                    <a:pt x="515810" y="318643"/>
                  </a:lnTo>
                  <a:lnTo>
                    <a:pt x="517804" y="317627"/>
                  </a:lnTo>
                  <a:lnTo>
                    <a:pt x="518591" y="319151"/>
                  </a:lnTo>
                  <a:lnTo>
                    <a:pt x="518718" y="319659"/>
                  </a:lnTo>
                  <a:lnTo>
                    <a:pt x="518718" y="307289"/>
                  </a:lnTo>
                  <a:lnTo>
                    <a:pt x="518642" y="307086"/>
                  </a:lnTo>
                  <a:lnTo>
                    <a:pt x="518934" y="306959"/>
                  </a:lnTo>
                  <a:lnTo>
                    <a:pt x="519785" y="306578"/>
                  </a:lnTo>
                  <a:lnTo>
                    <a:pt x="522249" y="306705"/>
                  </a:lnTo>
                  <a:lnTo>
                    <a:pt x="522147" y="306578"/>
                  </a:lnTo>
                  <a:lnTo>
                    <a:pt x="520877" y="304927"/>
                  </a:lnTo>
                  <a:lnTo>
                    <a:pt x="522122" y="305308"/>
                  </a:lnTo>
                  <a:lnTo>
                    <a:pt x="522935" y="306705"/>
                  </a:lnTo>
                  <a:lnTo>
                    <a:pt x="523595" y="308483"/>
                  </a:lnTo>
                  <a:lnTo>
                    <a:pt x="523595" y="272719"/>
                  </a:lnTo>
                  <a:lnTo>
                    <a:pt x="518960" y="272707"/>
                  </a:lnTo>
                  <a:lnTo>
                    <a:pt x="518960" y="305181"/>
                  </a:lnTo>
                  <a:lnTo>
                    <a:pt x="518160" y="305562"/>
                  </a:lnTo>
                  <a:lnTo>
                    <a:pt x="518414" y="306451"/>
                  </a:lnTo>
                  <a:lnTo>
                    <a:pt x="517067" y="306959"/>
                  </a:lnTo>
                  <a:lnTo>
                    <a:pt x="516724" y="306324"/>
                  </a:lnTo>
                  <a:lnTo>
                    <a:pt x="516509" y="305943"/>
                  </a:lnTo>
                  <a:lnTo>
                    <a:pt x="517309" y="305562"/>
                  </a:lnTo>
                  <a:lnTo>
                    <a:pt x="517207" y="305181"/>
                  </a:lnTo>
                  <a:lnTo>
                    <a:pt x="517055" y="304673"/>
                  </a:lnTo>
                  <a:lnTo>
                    <a:pt x="518401" y="304165"/>
                  </a:lnTo>
                  <a:lnTo>
                    <a:pt x="518960" y="305181"/>
                  </a:lnTo>
                  <a:lnTo>
                    <a:pt x="518960" y="272707"/>
                  </a:lnTo>
                  <a:lnTo>
                    <a:pt x="515480" y="272694"/>
                  </a:lnTo>
                  <a:lnTo>
                    <a:pt x="515480" y="304419"/>
                  </a:lnTo>
                  <a:lnTo>
                    <a:pt x="513842" y="305181"/>
                  </a:lnTo>
                  <a:lnTo>
                    <a:pt x="513549" y="304812"/>
                  </a:lnTo>
                  <a:lnTo>
                    <a:pt x="513549" y="323215"/>
                  </a:lnTo>
                  <a:lnTo>
                    <a:pt x="511937" y="323850"/>
                  </a:lnTo>
                  <a:lnTo>
                    <a:pt x="511898" y="329565"/>
                  </a:lnTo>
                  <a:lnTo>
                    <a:pt x="511390" y="329819"/>
                  </a:lnTo>
                  <a:lnTo>
                    <a:pt x="511632" y="330581"/>
                  </a:lnTo>
                  <a:lnTo>
                    <a:pt x="511048" y="330581"/>
                  </a:lnTo>
                  <a:lnTo>
                    <a:pt x="510882" y="330327"/>
                  </a:lnTo>
                  <a:lnTo>
                    <a:pt x="510730" y="330073"/>
                  </a:lnTo>
                  <a:lnTo>
                    <a:pt x="510082" y="330327"/>
                  </a:lnTo>
                  <a:lnTo>
                    <a:pt x="510082" y="341757"/>
                  </a:lnTo>
                  <a:lnTo>
                    <a:pt x="509447" y="341909"/>
                  </a:lnTo>
                  <a:lnTo>
                    <a:pt x="509447" y="352298"/>
                  </a:lnTo>
                  <a:lnTo>
                    <a:pt x="509333" y="354584"/>
                  </a:lnTo>
                  <a:lnTo>
                    <a:pt x="507390" y="355854"/>
                  </a:lnTo>
                  <a:lnTo>
                    <a:pt x="506933" y="354330"/>
                  </a:lnTo>
                  <a:lnTo>
                    <a:pt x="506895" y="354203"/>
                  </a:lnTo>
                  <a:lnTo>
                    <a:pt x="505523" y="354330"/>
                  </a:lnTo>
                  <a:lnTo>
                    <a:pt x="505523" y="352679"/>
                  </a:lnTo>
                  <a:lnTo>
                    <a:pt x="509447" y="352298"/>
                  </a:lnTo>
                  <a:lnTo>
                    <a:pt x="509447" y="341909"/>
                  </a:lnTo>
                  <a:lnTo>
                    <a:pt x="508431" y="342138"/>
                  </a:lnTo>
                  <a:lnTo>
                    <a:pt x="508584" y="343535"/>
                  </a:lnTo>
                  <a:lnTo>
                    <a:pt x="506704" y="343662"/>
                  </a:lnTo>
                  <a:lnTo>
                    <a:pt x="505650" y="342011"/>
                  </a:lnTo>
                  <a:lnTo>
                    <a:pt x="504075" y="341376"/>
                  </a:lnTo>
                  <a:lnTo>
                    <a:pt x="503580" y="338963"/>
                  </a:lnTo>
                  <a:lnTo>
                    <a:pt x="507136" y="339852"/>
                  </a:lnTo>
                  <a:lnTo>
                    <a:pt x="508774" y="339725"/>
                  </a:lnTo>
                  <a:lnTo>
                    <a:pt x="510082" y="341757"/>
                  </a:lnTo>
                  <a:lnTo>
                    <a:pt x="510082" y="330327"/>
                  </a:lnTo>
                  <a:lnTo>
                    <a:pt x="510006" y="329692"/>
                  </a:lnTo>
                  <a:lnTo>
                    <a:pt x="510501" y="329438"/>
                  </a:lnTo>
                  <a:lnTo>
                    <a:pt x="510260" y="328803"/>
                  </a:lnTo>
                  <a:lnTo>
                    <a:pt x="510857" y="328676"/>
                  </a:lnTo>
                  <a:lnTo>
                    <a:pt x="511175" y="329184"/>
                  </a:lnTo>
                  <a:lnTo>
                    <a:pt x="511848" y="328930"/>
                  </a:lnTo>
                  <a:lnTo>
                    <a:pt x="511898" y="329565"/>
                  </a:lnTo>
                  <a:lnTo>
                    <a:pt x="511898" y="323862"/>
                  </a:lnTo>
                  <a:lnTo>
                    <a:pt x="510235" y="324231"/>
                  </a:lnTo>
                  <a:lnTo>
                    <a:pt x="510324" y="322580"/>
                  </a:lnTo>
                  <a:lnTo>
                    <a:pt x="510819" y="321691"/>
                  </a:lnTo>
                  <a:lnTo>
                    <a:pt x="511314" y="320802"/>
                  </a:lnTo>
                  <a:lnTo>
                    <a:pt x="513143" y="321818"/>
                  </a:lnTo>
                  <a:lnTo>
                    <a:pt x="513549" y="323215"/>
                  </a:lnTo>
                  <a:lnTo>
                    <a:pt x="513549" y="304812"/>
                  </a:lnTo>
                  <a:lnTo>
                    <a:pt x="513143" y="304292"/>
                  </a:lnTo>
                  <a:lnTo>
                    <a:pt x="513041" y="304165"/>
                  </a:lnTo>
                  <a:lnTo>
                    <a:pt x="511657" y="304292"/>
                  </a:lnTo>
                  <a:lnTo>
                    <a:pt x="511200" y="302133"/>
                  </a:lnTo>
                  <a:lnTo>
                    <a:pt x="511149" y="301879"/>
                  </a:lnTo>
                  <a:lnTo>
                    <a:pt x="514985" y="302260"/>
                  </a:lnTo>
                  <a:lnTo>
                    <a:pt x="515480" y="304419"/>
                  </a:lnTo>
                  <a:lnTo>
                    <a:pt x="515480" y="272694"/>
                  </a:lnTo>
                  <a:lnTo>
                    <a:pt x="507860" y="272681"/>
                  </a:lnTo>
                  <a:lnTo>
                    <a:pt x="507860" y="306324"/>
                  </a:lnTo>
                  <a:lnTo>
                    <a:pt x="507441" y="310769"/>
                  </a:lnTo>
                  <a:lnTo>
                    <a:pt x="506793" y="310134"/>
                  </a:lnTo>
                  <a:lnTo>
                    <a:pt x="506488" y="309841"/>
                  </a:lnTo>
                  <a:lnTo>
                    <a:pt x="506488" y="328295"/>
                  </a:lnTo>
                  <a:lnTo>
                    <a:pt x="505269" y="332867"/>
                  </a:lnTo>
                  <a:lnTo>
                    <a:pt x="502869" y="331216"/>
                  </a:lnTo>
                  <a:lnTo>
                    <a:pt x="502843" y="330835"/>
                  </a:lnTo>
                  <a:lnTo>
                    <a:pt x="502843" y="330708"/>
                  </a:lnTo>
                  <a:lnTo>
                    <a:pt x="502805" y="330327"/>
                  </a:lnTo>
                  <a:lnTo>
                    <a:pt x="503694" y="329819"/>
                  </a:lnTo>
                  <a:lnTo>
                    <a:pt x="503529" y="328803"/>
                  </a:lnTo>
                  <a:lnTo>
                    <a:pt x="506488" y="328295"/>
                  </a:lnTo>
                  <a:lnTo>
                    <a:pt x="506488" y="309841"/>
                  </a:lnTo>
                  <a:lnTo>
                    <a:pt x="506006" y="309372"/>
                  </a:lnTo>
                  <a:lnTo>
                    <a:pt x="503910" y="307340"/>
                  </a:lnTo>
                  <a:lnTo>
                    <a:pt x="503389" y="306832"/>
                  </a:lnTo>
                  <a:lnTo>
                    <a:pt x="502996" y="306451"/>
                  </a:lnTo>
                  <a:lnTo>
                    <a:pt x="501688" y="305181"/>
                  </a:lnTo>
                  <a:lnTo>
                    <a:pt x="502450" y="303657"/>
                  </a:lnTo>
                  <a:lnTo>
                    <a:pt x="503186" y="303276"/>
                  </a:lnTo>
                  <a:lnTo>
                    <a:pt x="505434" y="302133"/>
                  </a:lnTo>
                  <a:lnTo>
                    <a:pt x="504964" y="307594"/>
                  </a:lnTo>
                  <a:lnTo>
                    <a:pt x="507860" y="306324"/>
                  </a:lnTo>
                  <a:lnTo>
                    <a:pt x="507860" y="272681"/>
                  </a:lnTo>
                  <a:lnTo>
                    <a:pt x="504190" y="272669"/>
                  </a:lnTo>
                  <a:lnTo>
                    <a:pt x="504190" y="295529"/>
                  </a:lnTo>
                  <a:lnTo>
                    <a:pt x="503161" y="296164"/>
                  </a:lnTo>
                  <a:lnTo>
                    <a:pt x="502907" y="295529"/>
                  </a:lnTo>
                  <a:lnTo>
                    <a:pt x="502805" y="295275"/>
                  </a:lnTo>
                  <a:lnTo>
                    <a:pt x="501942" y="295529"/>
                  </a:lnTo>
                  <a:lnTo>
                    <a:pt x="501878" y="295021"/>
                  </a:lnTo>
                  <a:lnTo>
                    <a:pt x="502386" y="294640"/>
                  </a:lnTo>
                  <a:lnTo>
                    <a:pt x="502145" y="294005"/>
                  </a:lnTo>
                  <a:lnTo>
                    <a:pt x="503072" y="294005"/>
                  </a:lnTo>
                  <a:lnTo>
                    <a:pt x="503821" y="294386"/>
                  </a:lnTo>
                  <a:lnTo>
                    <a:pt x="504190" y="295529"/>
                  </a:lnTo>
                  <a:lnTo>
                    <a:pt x="504190" y="272669"/>
                  </a:lnTo>
                  <a:lnTo>
                    <a:pt x="501154" y="272669"/>
                  </a:lnTo>
                  <a:lnTo>
                    <a:pt x="501154" y="293878"/>
                  </a:lnTo>
                  <a:lnTo>
                    <a:pt x="500634" y="294093"/>
                  </a:lnTo>
                  <a:lnTo>
                    <a:pt x="500634" y="302768"/>
                  </a:lnTo>
                  <a:lnTo>
                    <a:pt x="499300" y="303276"/>
                  </a:lnTo>
                  <a:lnTo>
                    <a:pt x="499084" y="302641"/>
                  </a:lnTo>
                  <a:lnTo>
                    <a:pt x="498944" y="302221"/>
                  </a:lnTo>
                  <a:lnTo>
                    <a:pt x="498944" y="346075"/>
                  </a:lnTo>
                  <a:lnTo>
                    <a:pt x="496925" y="346837"/>
                  </a:lnTo>
                  <a:lnTo>
                    <a:pt x="496544" y="345694"/>
                  </a:lnTo>
                  <a:lnTo>
                    <a:pt x="496455" y="345440"/>
                  </a:lnTo>
                  <a:lnTo>
                    <a:pt x="498487" y="344805"/>
                  </a:lnTo>
                  <a:lnTo>
                    <a:pt x="498944" y="346075"/>
                  </a:lnTo>
                  <a:lnTo>
                    <a:pt x="498944" y="302221"/>
                  </a:lnTo>
                  <a:lnTo>
                    <a:pt x="498830" y="301879"/>
                  </a:lnTo>
                  <a:lnTo>
                    <a:pt x="500176" y="301371"/>
                  </a:lnTo>
                  <a:lnTo>
                    <a:pt x="500634" y="302768"/>
                  </a:lnTo>
                  <a:lnTo>
                    <a:pt x="500634" y="294093"/>
                  </a:lnTo>
                  <a:lnTo>
                    <a:pt x="498348" y="295021"/>
                  </a:lnTo>
                  <a:lnTo>
                    <a:pt x="498233" y="315722"/>
                  </a:lnTo>
                  <a:lnTo>
                    <a:pt x="495211" y="316865"/>
                  </a:lnTo>
                  <a:lnTo>
                    <a:pt x="495109" y="315087"/>
                  </a:lnTo>
                  <a:lnTo>
                    <a:pt x="495071" y="314325"/>
                  </a:lnTo>
                  <a:lnTo>
                    <a:pt x="496722" y="314071"/>
                  </a:lnTo>
                  <a:lnTo>
                    <a:pt x="498233" y="315722"/>
                  </a:lnTo>
                  <a:lnTo>
                    <a:pt x="498233" y="294957"/>
                  </a:lnTo>
                  <a:lnTo>
                    <a:pt x="496989" y="294259"/>
                  </a:lnTo>
                  <a:lnTo>
                    <a:pt x="496620" y="292862"/>
                  </a:lnTo>
                  <a:lnTo>
                    <a:pt x="496582" y="292735"/>
                  </a:lnTo>
                  <a:lnTo>
                    <a:pt x="499033" y="291973"/>
                  </a:lnTo>
                  <a:lnTo>
                    <a:pt x="499884" y="291719"/>
                  </a:lnTo>
                  <a:lnTo>
                    <a:pt x="501154" y="293878"/>
                  </a:lnTo>
                  <a:lnTo>
                    <a:pt x="501154" y="272669"/>
                  </a:lnTo>
                  <a:lnTo>
                    <a:pt x="493115" y="272643"/>
                  </a:lnTo>
                  <a:lnTo>
                    <a:pt x="493115" y="301625"/>
                  </a:lnTo>
                  <a:lnTo>
                    <a:pt x="491210" y="302641"/>
                  </a:lnTo>
                  <a:lnTo>
                    <a:pt x="490791" y="302450"/>
                  </a:lnTo>
                  <a:lnTo>
                    <a:pt x="490791" y="337693"/>
                  </a:lnTo>
                  <a:lnTo>
                    <a:pt x="489445" y="338074"/>
                  </a:lnTo>
                  <a:lnTo>
                    <a:pt x="488988" y="336804"/>
                  </a:lnTo>
                  <a:lnTo>
                    <a:pt x="489661" y="336550"/>
                  </a:lnTo>
                  <a:lnTo>
                    <a:pt x="490334" y="336296"/>
                  </a:lnTo>
                  <a:lnTo>
                    <a:pt x="490791" y="337693"/>
                  </a:lnTo>
                  <a:lnTo>
                    <a:pt x="490791" y="302450"/>
                  </a:lnTo>
                  <a:lnTo>
                    <a:pt x="489851" y="302006"/>
                  </a:lnTo>
                  <a:lnTo>
                    <a:pt x="489686" y="301117"/>
                  </a:lnTo>
                  <a:lnTo>
                    <a:pt x="489610" y="300736"/>
                  </a:lnTo>
                  <a:lnTo>
                    <a:pt x="490334" y="300101"/>
                  </a:lnTo>
                  <a:lnTo>
                    <a:pt x="490486" y="299974"/>
                  </a:lnTo>
                  <a:lnTo>
                    <a:pt x="491286" y="299847"/>
                  </a:lnTo>
                  <a:lnTo>
                    <a:pt x="492074" y="299720"/>
                  </a:lnTo>
                  <a:lnTo>
                    <a:pt x="493115" y="301625"/>
                  </a:lnTo>
                  <a:lnTo>
                    <a:pt x="493115" y="272643"/>
                  </a:lnTo>
                  <a:lnTo>
                    <a:pt x="488657" y="272643"/>
                  </a:lnTo>
                  <a:lnTo>
                    <a:pt x="488657" y="322580"/>
                  </a:lnTo>
                  <a:lnTo>
                    <a:pt x="488200" y="323977"/>
                  </a:lnTo>
                  <a:lnTo>
                    <a:pt x="487883" y="326771"/>
                  </a:lnTo>
                  <a:lnTo>
                    <a:pt x="485990" y="325755"/>
                  </a:lnTo>
                  <a:lnTo>
                    <a:pt x="485394" y="324231"/>
                  </a:lnTo>
                  <a:lnTo>
                    <a:pt x="485305" y="323977"/>
                  </a:lnTo>
                  <a:lnTo>
                    <a:pt x="485343" y="323723"/>
                  </a:lnTo>
                  <a:lnTo>
                    <a:pt x="486714" y="321818"/>
                  </a:lnTo>
                  <a:lnTo>
                    <a:pt x="486803" y="321691"/>
                  </a:lnTo>
                  <a:lnTo>
                    <a:pt x="488657" y="322580"/>
                  </a:lnTo>
                  <a:lnTo>
                    <a:pt x="488657" y="272643"/>
                  </a:lnTo>
                  <a:lnTo>
                    <a:pt x="487527" y="272630"/>
                  </a:lnTo>
                  <a:lnTo>
                    <a:pt x="487527" y="315087"/>
                  </a:lnTo>
                  <a:lnTo>
                    <a:pt x="485228" y="314833"/>
                  </a:lnTo>
                  <a:lnTo>
                    <a:pt x="484632" y="313055"/>
                  </a:lnTo>
                  <a:lnTo>
                    <a:pt x="484670" y="312674"/>
                  </a:lnTo>
                  <a:lnTo>
                    <a:pt x="485165" y="312166"/>
                  </a:lnTo>
                  <a:lnTo>
                    <a:pt x="486168" y="311150"/>
                  </a:lnTo>
                  <a:lnTo>
                    <a:pt x="487527" y="315087"/>
                  </a:lnTo>
                  <a:lnTo>
                    <a:pt x="487527" y="272630"/>
                  </a:lnTo>
                  <a:lnTo>
                    <a:pt x="485660" y="272630"/>
                  </a:lnTo>
                  <a:lnTo>
                    <a:pt x="485660" y="308610"/>
                  </a:lnTo>
                  <a:lnTo>
                    <a:pt x="482219" y="309372"/>
                  </a:lnTo>
                  <a:lnTo>
                    <a:pt x="482701" y="307340"/>
                  </a:lnTo>
                  <a:lnTo>
                    <a:pt x="483730" y="306832"/>
                  </a:lnTo>
                  <a:lnTo>
                    <a:pt x="484085" y="307594"/>
                  </a:lnTo>
                  <a:lnTo>
                    <a:pt x="484949" y="307340"/>
                  </a:lnTo>
                  <a:lnTo>
                    <a:pt x="485660" y="308610"/>
                  </a:lnTo>
                  <a:lnTo>
                    <a:pt x="485660" y="272630"/>
                  </a:lnTo>
                  <a:lnTo>
                    <a:pt x="482180" y="272618"/>
                  </a:lnTo>
                  <a:lnTo>
                    <a:pt x="482180" y="290957"/>
                  </a:lnTo>
                  <a:lnTo>
                    <a:pt x="481672" y="291211"/>
                  </a:lnTo>
                  <a:lnTo>
                    <a:pt x="481914" y="291973"/>
                  </a:lnTo>
                  <a:lnTo>
                    <a:pt x="481812" y="309245"/>
                  </a:lnTo>
                  <a:lnTo>
                    <a:pt x="479564" y="309994"/>
                  </a:lnTo>
                  <a:lnTo>
                    <a:pt x="479564" y="346456"/>
                  </a:lnTo>
                  <a:lnTo>
                    <a:pt x="479183" y="347599"/>
                  </a:lnTo>
                  <a:lnTo>
                    <a:pt x="477837" y="348107"/>
                  </a:lnTo>
                  <a:lnTo>
                    <a:pt x="477342" y="347218"/>
                  </a:lnTo>
                  <a:lnTo>
                    <a:pt x="477278" y="347091"/>
                  </a:lnTo>
                  <a:lnTo>
                    <a:pt x="478078" y="346710"/>
                  </a:lnTo>
                  <a:lnTo>
                    <a:pt x="477926" y="346202"/>
                  </a:lnTo>
                  <a:lnTo>
                    <a:pt x="477824" y="345821"/>
                  </a:lnTo>
                  <a:lnTo>
                    <a:pt x="479348" y="345694"/>
                  </a:lnTo>
                  <a:lnTo>
                    <a:pt x="479450" y="345948"/>
                  </a:lnTo>
                  <a:lnTo>
                    <a:pt x="479564" y="346456"/>
                  </a:lnTo>
                  <a:lnTo>
                    <a:pt x="479564" y="309994"/>
                  </a:lnTo>
                  <a:lnTo>
                    <a:pt x="479132" y="310134"/>
                  </a:lnTo>
                  <a:lnTo>
                    <a:pt x="477710" y="307721"/>
                  </a:lnTo>
                  <a:lnTo>
                    <a:pt x="479209" y="307213"/>
                  </a:lnTo>
                  <a:lnTo>
                    <a:pt x="481457" y="306451"/>
                  </a:lnTo>
                  <a:lnTo>
                    <a:pt x="481812" y="309245"/>
                  </a:lnTo>
                  <a:lnTo>
                    <a:pt x="481812" y="291973"/>
                  </a:lnTo>
                  <a:lnTo>
                    <a:pt x="481330" y="291973"/>
                  </a:lnTo>
                  <a:lnTo>
                    <a:pt x="481164" y="291719"/>
                  </a:lnTo>
                  <a:lnTo>
                    <a:pt x="481012" y="291465"/>
                  </a:lnTo>
                  <a:lnTo>
                    <a:pt x="480352" y="291719"/>
                  </a:lnTo>
                  <a:lnTo>
                    <a:pt x="480352" y="305308"/>
                  </a:lnTo>
                  <a:lnTo>
                    <a:pt x="478980" y="307213"/>
                  </a:lnTo>
                  <a:lnTo>
                    <a:pt x="477304" y="305790"/>
                  </a:lnTo>
                  <a:lnTo>
                    <a:pt x="477304" y="329438"/>
                  </a:lnTo>
                  <a:lnTo>
                    <a:pt x="476935" y="329565"/>
                  </a:lnTo>
                  <a:lnTo>
                    <a:pt x="476935" y="339598"/>
                  </a:lnTo>
                  <a:lnTo>
                    <a:pt x="475894" y="340741"/>
                  </a:lnTo>
                  <a:lnTo>
                    <a:pt x="473290" y="341376"/>
                  </a:lnTo>
                  <a:lnTo>
                    <a:pt x="472935" y="340741"/>
                  </a:lnTo>
                  <a:lnTo>
                    <a:pt x="471805" y="338709"/>
                  </a:lnTo>
                  <a:lnTo>
                    <a:pt x="474535" y="336550"/>
                  </a:lnTo>
                  <a:lnTo>
                    <a:pt x="476415" y="337312"/>
                  </a:lnTo>
                  <a:lnTo>
                    <a:pt x="476821" y="338709"/>
                  </a:lnTo>
                  <a:lnTo>
                    <a:pt x="476935" y="339598"/>
                  </a:lnTo>
                  <a:lnTo>
                    <a:pt x="476935" y="329565"/>
                  </a:lnTo>
                  <a:lnTo>
                    <a:pt x="474179" y="330504"/>
                  </a:lnTo>
                  <a:lnTo>
                    <a:pt x="474179" y="333756"/>
                  </a:lnTo>
                  <a:lnTo>
                    <a:pt x="472338" y="334137"/>
                  </a:lnTo>
                  <a:lnTo>
                    <a:pt x="472262" y="333502"/>
                  </a:lnTo>
                  <a:lnTo>
                    <a:pt x="472147" y="332740"/>
                  </a:lnTo>
                  <a:lnTo>
                    <a:pt x="471728" y="331597"/>
                  </a:lnTo>
                  <a:lnTo>
                    <a:pt x="471601" y="331216"/>
                  </a:lnTo>
                  <a:lnTo>
                    <a:pt x="473443" y="330835"/>
                  </a:lnTo>
                  <a:lnTo>
                    <a:pt x="474103" y="332232"/>
                  </a:lnTo>
                  <a:lnTo>
                    <a:pt x="474179" y="333756"/>
                  </a:lnTo>
                  <a:lnTo>
                    <a:pt x="474179" y="330504"/>
                  </a:lnTo>
                  <a:lnTo>
                    <a:pt x="473557" y="330708"/>
                  </a:lnTo>
                  <a:lnTo>
                    <a:pt x="473265" y="328422"/>
                  </a:lnTo>
                  <a:lnTo>
                    <a:pt x="473202" y="327914"/>
                  </a:lnTo>
                  <a:lnTo>
                    <a:pt x="475881" y="327025"/>
                  </a:lnTo>
                  <a:lnTo>
                    <a:pt x="477304" y="329438"/>
                  </a:lnTo>
                  <a:lnTo>
                    <a:pt x="477304" y="305790"/>
                  </a:lnTo>
                  <a:lnTo>
                    <a:pt x="475564" y="304292"/>
                  </a:lnTo>
                  <a:lnTo>
                    <a:pt x="474522" y="303403"/>
                  </a:lnTo>
                  <a:lnTo>
                    <a:pt x="474078" y="303022"/>
                  </a:lnTo>
                  <a:lnTo>
                    <a:pt x="474306" y="302133"/>
                  </a:lnTo>
                  <a:lnTo>
                    <a:pt x="474433" y="301625"/>
                  </a:lnTo>
                  <a:lnTo>
                    <a:pt x="474573" y="301117"/>
                  </a:lnTo>
                  <a:lnTo>
                    <a:pt x="476834" y="301879"/>
                  </a:lnTo>
                  <a:lnTo>
                    <a:pt x="478828" y="303149"/>
                  </a:lnTo>
                  <a:lnTo>
                    <a:pt x="480237" y="304927"/>
                  </a:lnTo>
                  <a:lnTo>
                    <a:pt x="480352" y="305308"/>
                  </a:lnTo>
                  <a:lnTo>
                    <a:pt x="480352" y="291719"/>
                  </a:lnTo>
                  <a:lnTo>
                    <a:pt x="480275" y="291084"/>
                  </a:lnTo>
                  <a:lnTo>
                    <a:pt x="480783" y="290830"/>
                  </a:lnTo>
                  <a:lnTo>
                    <a:pt x="480669" y="290449"/>
                  </a:lnTo>
                  <a:lnTo>
                    <a:pt x="480555" y="290068"/>
                  </a:lnTo>
                  <a:lnTo>
                    <a:pt x="481139" y="290068"/>
                  </a:lnTo>
                  <a:lnTo>
                    <a:pt x="481444" y="290576"/>
                  </a:lnTo>
                  <a:lnTo>
                    <a:pt x="482130" y="290322"/>
                  </a:lnTo>
                  <a:lnTo>
                    <a:pt x="482180" y="290957"/>
                  </a:lnTo>
                  <a:lnTo>
                    <a:pt x="482180" y="272618"/>
                  </a:lnTo>
                  <a:lnTo>
                    <a:pt x="475284" y="272605"/>
                  </a:lnTo>
                  <a:lnTo>
                    <a:pt x="475284" y="288671"/>
                  </a:lnTo>
                  <a:lnTo>
                    <a:pt x="475157" y="289687"/>
                  </a:lnTo>
                  <a:lnTo>
                    <a:pt x="473671" y="289687"/>
                  </a:lnTo>
                  <a:lnTo>
                    <a:pt x="473494" y="289471"/>
                  </a:lnTo>
                  <a:lnTo>
                    <a:pt x="473494" y="300609"/>
                  </a:lnTo>
                  <a:lnTo>
                    <a:pt x="473163" y="300863"/>
                  </a:lnTo>
                  <a:lnTo>
                    <a:pt x="473036" y="301117"/>
                  </a:lnTo>
                  <a:lnTo>
                    <a:pt x="473227" y="301625"/>
                  </a:lnTo>
                  <a:lnTo>
                    <a:pt x="472630" y="301625"/>
                  </a:lnTo>
                  <a:lnTo>
                    <a:pt x="472427" y="301371"/>
                  </a:lnTo>
                  <a:lnTo>
                    <a:pt x="472325" y="301244"/>
                  </a:lnTo>
                  <a:lnTo>
                    <a:pt x="471652" y="301371"/>
                  </a:lnTo>
                  <a:lnTo>
                    <a:pt x="471589" y="300863"/>
                  </a:lnTo>
                  <a:lnTo>
                    <a:pt x="472097" y="300482"/>
                  </a:lnTo>
                  <a:lnTo>
                    <a:pt x="471957" y="300101"/>
                  </a:lnTo>
                  <a:lnTo>
                    <a:pt x="471868" y="299847"/>
                  </a:lnTo>
                  <a:lnTo>
                    <a:pt x="472452" y="299847"/>
                  </a:lnTo>
                  <a:lnTo>
                    <a:pt x="472770" y="300228"/>
                  </a:lnTo>
                  <a:lnTo>
                    <a:pt x="473443" y="300101"/>
                  </a:lnTo>
                  <a:lnTo>
                    <a:pt x="473494" y="300609"/>
                  </a:lnTo>
                  <a:lnTo>
                    <a:pt x="473494" y="289471"/>
                  </a:lnTo>
                  <a:lnTo>
                    <a:pt x="472757" y="288544"/>
                  </a:lnTo>
                  <a:lnTo>
                    <a:pt x="472313" y="287655"/>
                  </a:lnTo>
                  <a:lnTo>
                    <a:pt x="471995" y="287020"/>
                  </a:lnTo>
                  <a:lnTo>
                    <a:pt x="473100" y="286512"/>
                  </a:lnTo>
                  <a:lnTo>
                    <a:pt x="474129" y="287655"/>
                  </a:lnTo>
                  <a:lnTo>
                    <a:pt x="474014" y="286512"/>
                  </a:lnTo>
                  <a:lnTo>
                    <a:pt x="474002" y="286385"/>
                  </a:lnTo>
                  <a:lnTo>
                    <a:pt x="474700" y="286766"/>
                  </a:lnTo>
                  <a:lnTo>
                    <a:pt x="475170" y="288163"/>
                  </a:lnTo>
                  <a:lnTo>
                    <a:pt x="475284" y="288671"/>
                  </a:lnTo>
                  <a:lnTo>
                    <a:pt x="475284" y="272605"/>
                  </a:lnTo>
                  <a:lnTo>
                    <a:pt x="471944" y="272605"/>
                  </a:lnTo>
                  <a:lnTo>
                    <a:pt x="471944" y="297434"/>
                  </a:lnTo>
                  <a:lnTo>
                    <a:pt x="471233" y="299974"/>
                  </a:lnTo>
                  <a:lnTo>
                    <a:pt x="471233" y="304546"/>
                  </a:lnTo>
                  <a:lnTo>
                    <a:pt x="470458" y="306197"/>
                  </a:lnTo>
                  <a:lnTo>
                    <a:pt x="470369" y="308356"/>
                  </a:lnTo>
                  <a:lnTo>
                    <a:pt x="469341" y="309626"/>
                  </a:lnTo>
                  <a:lnTo>
                    <a:pt x="469303" y="309880"/>
                  </a:lnTo>
                  <a:lnTo>
                    <a:pt x="469722" y="310642"/>
                  </a:lnTo>
                  <a:lnTo>
                    <a:pt x="469823" y="311912"/>
                  </a:lnTo>
                  <a:lnTo>
                    <a:pt x="468579" y="312166"/>
                  </a:lnTo>
                  <a:lnTo>
                    <a:pt x="469049" y="310007"/>
                  </a:lnTo>
                  <a:lnTo>
                    <a:pt x="469239" y="309118"/>
                  </a:lnTo>
                  <a:lnTo>
                    <a:pt x="468718" y="308864"/>
                  </a:lnTo>
                  <a:lnTo>
                    <a:pt x="467944" y="308483"/>
                  </a:lnTo>
                  <a:lnTo>
                    <a:pt x="467677" y="308356"/>
                  </a:lnTo>
                  <a:lnTo>
                    <a:pt x="467106" y="308076"/>
                  </a:lnTo>
                  <a:lnTo>
                    <a:pt x="467106" y="347853"/>
                  </a:lnTo>
                  <a:lnTo>
                    <a:pt x="466610" y="348107"/>
                  </a:lnTo>
                  <a:lnTo>
                    <a:pt x="466839" y="348869"/>
                  </a:lnTo>
                  <a:lnTo>
                    <a:pt x="466242" y="348869"/>
                  </a:lnTo>
                  <a:lnTo>
                    <a:pt x="466090" y="348615"/>
                  </a:lnTo>
                  <a:lnTo>
                    <a:pt x="465937" y="348361"/>
                  </a:lnTo>
                  <a:lnTo>
                    <a:pt x="465264" y="348615"/>
                  </a:lnTo>
                  <a:lnTo>
                    <a:pt x="465201" y="347980"/>
                  </a:lnTo>
                  <a:lnTo>
                    <a:pt x="465709" y="347726"/>
                  </a:lnTo>
                  <a:lnTo>
                    <a:pt x="465480" y="347091"/>
                  </a:lnTo>
                  <a:lnTo>
                    <a:pt x="466064" y="346964"/>
                  </a:lnTo>
                  <a:lnTo>
                    <a:pt x="466382" y="347472"/>
                  </a:lnTo>
                  <a:lnTo>
                    <a:pt x="467055" y="347218"/>
                  </a:lnTo>
                  <a:lnTo>
                    <a:pt x="467106" y="347853"/>
                  </a:lnTo>
                  <a:lnTo>
                    <a:pt x="467106" y="308076"/>
                  </a:lnTo>
                  <a:lnTo>
                    <a:pt x="465861" y="307467"/>
                  </a:lnTo>
                  <a:lnTo>
                    <a:pt x="467537" y="305181"/>
                  </a:lnTo>
                  <a:lnTo>
                    <a:pt x="467626" y="305054"/>
                  </a:lnTo>
                  <a:lnTo>
                    <a:pt x="469125" y="304292"/>
                  </a:lnTo>
                  <a:lnTo>
                    <a:pt x="470255" y="304292"/>
                  </a:lnTo>
                  <a:lnTo>
                    <a:pt x="471233" y="304546"/>
                  </a:lnTo>
                  <a:lnTo>
                    <a:pt x="471233" y="299974"/>
                  </a:lnTo>
                  <a:lnTo>
                    <a:pt x="471195" y="300101"/>
                  </a:lnTo>
                  <a:lnTo>
                    <a:pt x="469061" y="298577"/>
                  </a:lnTo>
                  <a:lnTo>
                    <a:pt x="468884" y="298450"/>
                  </a:lnTo>
                  <a:lnTo>
                    <a:pt x="468706" y="298323"/>
                  </a:lnTo>
                  <a:lnTo>
                    <a:pt x="467550" y="298069"/>
                  </a:lnTo>
                  <a:lnTo>
                    <a:pt x="464718" y="297459"/>
                  </a:lnTo>
                  <a:lnTo>
                    <a:pt x="464718" y="342138"/>
                  </a:lnTo>
                  <a:lnTo>
                    <a:pt x="464350" y="342519"/>
                  </a:lnTo>
                  <a:lnTo>
                    <a:pt x="464324" y="343662"/>
                  </a:lnTo>
                  <a:lnTo>
                    <a:pt x="462343" y="344170"/>
                  </a:lnTo>
                  <a:lnTo>
                    <a:pt x="462013" y="342773"/>
                  </a:lnTo>
                  <a:lnTo>
                    <a:pt x="461810" y="341884"/>
                  </a:lnTo>
                  <a:lnTo>
                    <a:pt x="461606" y="340995"/>
                  </a:lnTo>
                  <a:lnTo>
                    <a:pt x="464083" y="340741"/>
                  </a:lnTo>
                  <a:lnTo>
                    <a:pt x="464616" y="341630"/>
                  </a:lnTo>
                  <a:lnTo>
                    <a:pt x="464718" y="342138"/>
                  </a:lnTo>
                  <a:lnTo>
                    <a:pt x="464718" y="297459"/>
                  </a:lnTo>
                  <a:lnTo>
                    <a:pt x="463473" y="297180"/>
                  </a:lnTo>
                  <a:lnTo>
                    <a:pt x="463727" y="293624"/>
                  </a:lnTo>
                  <a:lnTo>
                    <a:pt x="464566" y="293370"/>
                  </a:lnTo>
                  <a:lnTo>
                    <a:pt x="466255" y="292862"/>
                  </a:lnTo>
                  <a:lnTo>
                    <a:pt x="465975" y="293497"/>
                  </a:lnTo>
                  <a:lnTo>
                    <a:pt x="465874" y="294894"/>
                  </a:lnTo>
                  <a:lnTo>
                    <a:pt x="466001" y="295783"/>
                  </a:lnTo>
                  <a:lnTo>
                    <a:pt x="467652" y="297180"/>
                  </a:lnTo>
                  <a:lnTo>
                    <a:pt x="471944" y="297434"/>
                  </a:lnTo>
                  <a:lnTo>
                    <a:pt x="471944" y="272605"/>
                  </a:lnTo>
                  <a:lnTo>
                    <a:pt x="461670" y="272580"/>
                  </a:lnTo>
                  <a:lnTo>
                    <a:pt x="461670" y="292227"/>
                  </a:lnTo>
                  <a:lnTo>
                    <a:pt x="460476" y="292684"/>
                  </a:lnTo>
                  <a:lnTo>
                    <a:pt x="460476" y="325247"/>
                  </a:lnTo>
                  <a:lnTo>
                    <a:pt x="459676" y="325501"/>
                  </a:lnTo>
                  <a:lnTo>
                    <a:pt x="459930" y="326390"/>
                  </a:lnTo>
                  <a:lnTo>
                    <a:pt x="458584" y="326898"/>
                  </a:lnTo>
                  <a:lnTo>
                    <a:pt x="458381" y="326517"/>
                  </a:lnTo>
                  <a:lnTo>
                    <a:pt x="458025" y="325882"/>
                  </a:lnTo>
                  <a:lnTo>
                    <a:pt x="458774" y="325526"/>
                  </a:lnTo>
                  <a:lnTo>
                    <a:pt x="458685" y="324993"/>
                  </a:lnTo>
                  <a:lnTo>
                    <a:pt x="458571" y="324612"/>
                  </a:lnTo>
                  <a:lnTo>
                    <a:pt x="459917" y="324231"/>
                  </a:lnTo>
                  <a:lnTo>
                    <a:pt x="460476" y="325247"/>
                  </a:lnTo>
                  <a:lnTo>
                    <a:pt x="460476" y="292684"/>
                  </a:lnTo>
                  <a:lnTo>
                    <a:pt x="458635" y="293370"/>
                  </a:lnTo>
                  <a:lnTo>
                    <a:pt x="458508" y="290703"/>
                  </a:lnTo>
                  <a:lnTo>
                    <a:pt x="460159" y="290449"/>
                  </a:lnTo>
                  <a:lnTo>
                    <a:pt x="461670" y="292227"/>
                  </a:lnTo>
                  <a:lnTo>
                    <a:pt x="461670" y="272580"/>
                  </a:lnTo>
                  <a:lnTo>
                    <a:pt x="461594" y="278638"/>
                  </a:lnTo>
                  <a:lnTo>
                    <a:pt x="460260" y="279019"/>
                  </a:lnTo>
                  <a:lnTo>
                    <a:pt x="460159" y="278765"/>
                  </a:lnTo>
                  <a:lnTo>
                    <a:pt x="459790" y="277749"/>
                  </a:lnTo>
                  <a:lnTo>
                    <a:pt x="461137" y="277241"/>
                  </a:lnTo>
                  <a:lnTo>
                    <a:pt x="461594" y="278638"/>
                  </a:lnTo>
                  <a:lnTo>
                    <a:pt x="461594" y="272580"/>
                  </a:lnTo>
                  <a:lnTo>
                    <a:pt x="453644" y="272567"/>
                  </a:lnTo>
                  <a:lnTo>
                    <a:pt x="453644" y="297053"/>
                  </a:lnTo>
                  <a:lnTo>
                    <a:pt x="452653" y="297649"/>
                  </a:lnTo>
                  <a:lnTo>
                    <a:pt x="452653" y="345948"/>
                  </a:lnTo>
                  <a:lnTo>
                    <a:pt x="450189" y="346202"/>
                  </a:lnTo>
                  <a:lnTo>
                    <a:pt x="449503" y="345059"/>
                  </a:lnTo>
                  <a:lnTo>
                    <a:pt x="449554" y="344805"/>
                  </a:lnTo>
                  <a:lnTo>
                    <a:pt x="449922" y="344424"/>
                  </a:lnTo>
                  <a:lnTo>
                    <a:pt x="449948" y="343281"/>
                  </a:lnTo>
                  <a:lnTo>
                    <a:pt x="451942" y="342773"/>
                  </a:lnTo>
                  <a:lnTo>
                    <a:pt x="452653" y="345948"/>
                  </a:lnTo>
                  <a:lnTo>
                    <a:pt x="452653" y="297649"/>
                  </a:lnTo>
                  <a:lnTo>
                    <a:pt x="451954" y="298069"/>
                  </a:lnTo>
                  <a:lnTo>
                    <a:pt x="452170" y="296672"/>
                  </a:lnTo>
                  <a:lnTo>
                    <a:pt x="452285" y="295910"/>
                  </a:lnTo>
                  <a:lnTo>
                    <a:pt x="452183" y="294894"/>
                  </a:lnTo>
                  <a:lnTo>
                    <a:pt x="451662" y="293751"/>
                  </a:lnTo>
                  <a:lnTo>
                    <a:pt x="450824" y="293497"/>
                  </a:lnTo>
                  <a:lnTo>
                    <a:pt x="450583" y="292227"/>
                  </a:lnTo>
                  <a:lnTo>
                    <a:pt x="450367" y="291084"/>
                  </a:lnTo>
                  <a:lnTo>
                    <a:pt x="450316" y="290830"/>
                  </a:lnTo>
                  <a:lnTo>
                    <a:pt x="450278" y="290576"/>
                  </a:lnTo>
                  <a:lnTo>
                    <a:pt x="450253" y="290449"/>
                  </a:lnTo>
                  <a:lnTo>
                    <a:pt x="451256" y="289687"/>
                  </a:lnTo>
                  <a:lnTo>
                    <a:pt x="450430" y="287655"/>
                  </a:lnTo>
                  <a:lnTo>
                    <a:pt x="452805" y="287655"/>
                  </a:lnTo>
                  <a:lnTo>
                    <a:pt x="453186" y="293243"/>
                  </a:lnTo>
                  <a:lnTo>
                    <a:pt x="453313" y="294767"/>
                  </a:lnTo>
                  <a:lnTo>
                    <a:pt x="453644" y="297053"/>
                  </a:lnTo>
                  <a:lnTo>
                    <a:pt x="453644" y="272567"/>
                  </a:lnTo>
                  <a:lnTo>
                    <a:pt x="451904" y="272554"/>
                  </a:lnTo>
                  <a:lnTo>
                    <a:pt x="451904" y="280809"/>
                  </a:lnTo>
                  <a:lnTo>
                    <a:pt x="450329" y="281305"/>
                  </a:lnTo>
                  <a:lnTo>
                    <a:pt x="450291" y="282702"/>
                  </a:lnTo>
                  <a:lnTo>
                    <a:pt x="450786" y="283718"/>
                  </a:lnTo>
                  <a:lnTo>
                    <a:pt x="450875" y="285369"/>
                  </a:lnTo>
                  <a:lnTo>
                    <a:pt x="450646" y="286131"/>
                  </a:lnTo>
                  <a:lnTo>
                    <a:pt x="448602" y="286232"/>
                  </a:lnTo>
                  <a:lnTo>
                    <a:pt x="448602" y="345313"/>
                  </a:lnTo>
                  <a:lnTo>
                    <a:pt x="446468" y="346329"/>
                  </a:lnTo>
                  <a:lnTo>
                    <a:pt x="443687" y="346964"/>
                  </a:lnTo>
                  <a:lnTo>
                    <a:pt x="443585" y="346710"/>
                  </a:lnTo>
                  <a:lnTo>
                    <a:pt x="443217" y="345694"/>
                  </a:lnTo>
                  <a:lnTo>
                    <a:pt x="441553" y="346710"/>
                  </a:lnTo>
                  <a:lnTo>
                    <a:pt x="441413" y="344805"/>
                  </a:lnTo>
                  <a:lnTo>
                    <a:pt x="443115" y="344144"/>
                  </a:lnTo>
                  <a:lnTo>
                    <a:pt x="446570" y="341884"/>
                  </a:lnTo>
                  <a:lnTo>
                    <a:pt x="448373" y="343154"/>
                  </a:lnTo>
                  <a:lnTo>
                    <a:pt x="448602" y="345313"/>
                  </a:lnTo>
                  <a:lnTo>
                    <a:pt x="448602" y="286232"/>
                  </a:lnTo>
                  <a:lnTo>
                    <a:pt x="448017" y="286258"/>
                  </a:lnTo>
                  <a:lnTo>
                    <a:pt x="447357" y="284607"/>
                  </a:lnTo>
                  <a:lnTo>
                    <a:pt x="446849" y="283337"/>
                  </a:lnTo>
                  <a:lnTo>
                    <a:pt x="446697" y="282956"/>
                  </a:lnTo>
                  <a:lnTo>
                    <a:pt x="446189" y="281686"/>
                  </a:lnTo>
                  <a:lnTo>
                    <a:pt x="446239" y="281432"/>
                  </a:lnTo>
                  <a:lnTo>
                    <a:pt x="447675" y="279527"/>
                  </a:lnTo>
                  <a:lnTo>
                    <a:pt x="448652" y="279908"/>
                  </a:lnTo>
                  <a:lnTo>
                    <a:pt x="449783" y="279908"/>
                  </a:lnTo>
                  <a:lnTo>
                    <a:pt x="450519" y="279527"/>
                  </a:lnTo>
                  <a:lnTo>
                    <a:pt x="451269" y="279146"/>
                  </a:lnTo>
                  <a:lnTo>
                    <a:pt x="451802" y="280416"/>
                  </a:lnTo>
                  <a:lnTo>
                    <a:pt x="451904" y="280809"/>
                  </a:lnTo>
                  <a:lnTo>
                    <a:pt x="451904" y="272554"/>
                  </a:lnTo>
                  <a:lnTo>
                    <a:pt x="447167" y="272542"/>
                  </a:lnTo>
                  <a:lnTo>
                    <a:pt x="447128" y="272669"/>
                  </a:lnTo>
                  <a:lnTo>
                    <a:pt x="447040" y="273177"/>
                  </a:lnTo>
                  <a:lnTo>
                    <a:pt x="448170" y="274955"/>
                  </a:lnTo>
                  <a:lnTo>
                    <a:pt x="450646" y="275717"/>
                  </a:lnTo>
                  <a:lnTo>
                    <a:pt x="446760" y="276860"/>
                  </a:lnTo>
                  <a:lnTo>
                    <a:pt x="446811" y="276606"/>
                  </a:lnTo>
                  <a:lnTo>
                    <a:pt x="447255" y="274066"/>
                  </a:lnTo>
                  <a:lnTo>
                    <a:pt x="445363" y="273342"/>
                  </a:lnTo>
                  <a:lnTo>
                    <a:pt x="445363" y="316738"/>
                  </a:lnTo>
                  <a:lnTo>
                    <a:pt x="442569" y="317373"/>
                  </a:lnTo>
                  <a:lnTo>
                    <a:pt x="441960" y="314960"/>
                  </a:lnTo>
                  <a:lnTo>
                    <a:pt x="441769" y="314642"/>
                  </a:lnTo>
                  <a:lnTo>
                    <a:pt x="441769" y="330327"/>
                  </a:lnTo>
                  <a:lnTo>
                    <a:pt x="441325" y="331343"/>
                  </a:lnTo>
                  <a:lnTo>
                    <a:pt x="439699" y="331597"/>
                  </a:lnTo>
                  <a:lnTo>
                    <a:pt x="439254" y="330327"/>
                  </a:lnTo>
                  <a:lnTo>
                    <a:pt x="439331" y="329692"/>
                  </a:lnTo>
                  <a:lnTo>
                    <a:pt x="439724" y="328803"/>
                  </a:lnTo>
                  <a:lnTo>
                    <a:pt x="441350" y="328422"/>
                  </a:lnTo>
                  <a:lnTo>
                    <a:pt x="441680" y="329438"/>
                  </a:lnTo>
                  <a:lnTo>
                    <a:pt x="441769" y="330327"/>
                  </a:lnTo>
                  <a:lnTo>
                    <a:pt x="441769" y="314642"/>
                  </a:lnTo>
                  <a:lnTo>
                    <a:pt x="441655" y="314452"/>
                  </a:lnTo>
                  <a:lnTo>
                    <a:pt x="440258" y="312166"/>
                  </a:lnTo>
                  <a:lnTo>
                    <a:pt x="440296" y="311785"/>
                  </a:lnTo>
                  <a:lnTo>
                    <a:pt x="440944" y="310388"/>
                  </a:lnTo>
                  <a:lnTo>
                    <a:pt x="443280" y="310007"/>
                  </a:lnTo>
                  <a:lnTo>
                    <a:pt x="445363" y="316738"/>
                  </a:lnTo>
                  <a:lnTo>
                    <a:pt x="445363" y="273342"/>
                  </a:lnTo>
                  <a:lnTo>
                    <a:pt x="444373" y="273151"/>
                  </a:lnTo>
                  <a:lnTo>
                    <a:pt x="444373" y="292227"/>
                  </a:lnTo>
                  <a:lnTo>
                    <a:pt x="443128" y="293217"/>
                  </a:lnTo>
                  <a:lnTo>
                    <a:pt x="443128" y="301625"/>
                  </a:lnTo>
                  <a:lnTo>
                    <a:pt x="441096" y="302133"/>
                  </a:lnTo>
                  <a:lnTo>
                    <a:pt x="440893" y="301752"/>
                  </a:lnTo>
                  <a:lnTo>
                    <a:pt x="440753" y="301498"/>
                  </a:lnTo>
                  <a:lnTo>
                    <a:pt x="440410" y="300863"/>
                  </a:lnTo>
                  <a:lnTo>
                    <a:pt x="440461" y="300609"/>
                  </a:lnTo>
                  <a:lnTo>
                    <a:pt x="440829" y="300228"/>
                  </a:lnTo>
                  <a:lnTo>
                    <a:pt x="440905" y="299199"/>
                  </a:lnTo>
                  <a:lnTo>
                    <a:pt x="442798" y="298577"/>
                  </a:lnTo>
                  <a:lnTo>
                    <a:pt x="443128" y="301625"/>
                  </a:lnTo>
                  <a:lnTo>
                    <a:pt x="443128" y="293217"/>
                  </a:lnTo>
                  <a:lnTo>
                    <a:pt x="438785" y="296672"/>
                  </a:lnTo>
                  <a:lnTo>
                    <a:pt x="439420" y="294767"/>
                  </a:lnTo>
                  <a:lnTo>
                    <a:pt x="440131" y="292608"/>
                  </a:lnTo>
                  <a:lnTo>
                    <a:pt x="444373" y="292227"/>
                  </a:lnTo>
                  <a:lnTo>
                    <a:pt x="444373" y="273151"/>
                  </a:lnTo>
                  <a:lnTo>
                    <a:pt x="443128" y="272923"/>
                  </a:lnTo>
                  <a:lnTo>
                    <a:pt x="443179" y="272542"/>
                  </a:lnTo>
                  <a:lnTo>
                    <a:pt x="442595" y="272542"/>
                  </a:lnTo>
                  <a:lnTo>
                    <a:pt x="442595" y="289433"/>
                  </a:lnTo>
                  <a:lnTo>
                    <a:pt x="440118" y="290449"/>
                  </a:lnTo>
                  <a:lnTo>
                    <a:pt x="439801" y="289052"/>
                  </a:lnTo>
                  <a:lnTo>
                    <a:pt x="439610" y="288163"/>
                  </a:lnTo>
                  <a:lnTo>
                    <a:pt x="439750" y="285750"/>
                  </a:lnTo>
                  <a:lnTo>
                    <a:pt x="440461" y="285369"/>
                  </a:lnTo>
                  <a:lnTo>
                    <a:pt x="441629" y="284734"/>
                  </a:lnTo>
                  <a:lnTo>
                    <a:pt x="441871" y="284607"/>
                  </a:lnTo>
                  <a:lnTo>
                    <a:pt x="441909" y="287147"/>
                  </a:lnTo>
                  <a:lnTo>
                    <a:pt x="442595" y="289433"/>
                  </a:lnTo>
                  <a:lnTo>
                    <a:pt x="442595" y="272542"/>
                  </a:lnTo>
                  <a:lnTo>
                    <a:pt x="442175" y="272542"/>
                  </a:lnTo>
                  <a:lnTo>
                    <a:pt x="442175" y="281178"/>
                  </a:lnTo>
                  <a:lnTo>
                    <a:pt x="441693" y="282194"/>
                  </a:lnTo>
                  <a:lnTo>
                    <a:pt x="439839" y="282956"/>
                  </a:lnTo>
                  <a:lnTo>
                    <a:pt x="439712" y="281813"/>
                  </a:lnTo>
                  <a:lnTo>
                    <a:pt x="439597" y="281051"/>
                  </a:lnTo>
                  <a:lnTo>
                    <a:pt x="439229" y="279400"/>
                  </a:lnTo>
                  <a:lnTo>
                    <a:pt x="441375" y="278765"/>
                  </a:lnTo>
                  <a:lnTo>
                    <a:pt x="442087" y="280416"/>
                  </a:lnTo>
                  <a:lnTo>
                    <a:pt x="442175" y="281178"/>
                  </a:lnTo>
                  <a:lnTo>
                    <a:pt x="442175" y="272542"/>
                  </a:lnTo>
                  <a:lnTo>
                    <a:pt x="441744" y="272542"/>
                  </a:lnTo>
                  <a:lnTo>
                    <a:pt x="441261" y="274066"/>
                  </a:lnTo>
                  <a:lnTo>
                    <a:pt x="440715" y="276606"/>
                  </a:lnTo>
                  <a:lnTo>
                    <a:pt x="438861" y="275818"/>
                  </a:lnTo>
                  <a:lnTo>
                    <a:pt x="437680" y="274955"/>
                  </a:lnTo>
                  <a:lnTo>
                    <a:pt x="439610" y="274066"/>
                  </a:lnTo>
                  <a:lnTo>
                    <a:pt x="439305" y="272669"/>
                  </a:lnTo>
                  <a:lnTo>
                    <a:pt x="439229" y="272542"/>
                  </a:lnTo>
                  <a:lnTo>
                    <a:pt x="437553" y="272542"/>
                  </a:lnTo>
                  <a:lnTo>
                    <a:pt x="437553" y="306959"/>
                  </a:lnTo>
                  <a:lnTo>
                    <a:pt x="437108" y="307975"/>
                  </a:lnTo>
                  <a:lnTo>
                    <a:pt x="435483" y="308356"/>
                  </a:lnTo>
                  <a:lnTo>
                    <a:pt x="434987" y="306832"/>
                  </a:lnTo>
                  <a:lnTo>
                    <a:pt x="435063" y="306451"/>
                  </a:lnTo>
                  <a:lnTo>
                    <a:pt x="435508" y="305562"/>
                  </a:lnTo>
                  <a:lnTo>
                    <a:pt x="437134" y="305181"/>
                  </a:lnTo>
                  <a:lnTo>
                    <a:pt x="437489" y="306197"/>
                  </a:lnTo>
                  <a:lnTo>
                    <a:pt x="437553" y="306959"/>
                  </a:lnTo>
                  <a:lnTo>
                    <a:pt x="437553" y="272542"/>
                  </a:lnTo>
                  <a:lnTo>
                    <a:pt x="430314" y="272542"/>
                  </a:lnTo>
                  <a:lnTo>
                    <a:pt x="431012" y="274066"/>
                  </a:lnTo>
                  <a:lnTo>
                    <a:pt x="432054" y="275717"/>
                  </a:lnTo>
                  <a:lnTo>
                    <a:pt x="434835" y="274955"/>
                  </a:lnTo>
                  <a:lnTo>
                    <a:pt x="435533" y="276606"/>
                  </a:lnTo>
                  <a:lnTo>
                    <a:pt x="433895" y="277114"/>
                  </a:lnTo>
                  <a:lnTo>
                    <a:pt x="433844" y="278714"/>
                  </a:lnTo>
                  <a:lnTo>
                    <a:pt x="434301" y="280035"/>
                  </a:lnTo>
                  <a:lnTo>
                    <a:pt x="435114" y="281686"/>
                  </a:lnTo>
                  <a:lnTo>
                    <a:pt x="435178" y="282321"/>
                  </a:lnTo>
                  <a:lnTo>
                    <a:pt x="434670" y="283337"/>
                  </a:lnTo>
                  <a:lnTo>
                    <a:pt x="434086" y="283273"/>
                  </a:lnTo>
                  <a:lnTo>
                    <a:pt x="434086" y="294767"/>
                  </a:lnTo>
                  <a:lnTo>
                    <a:pt x="432587" y="294767"/>
                  </a:lnTo>
                  <a:lnTo>
                    <a:pt x="432041" y="294005"/>
                  </a:lnTo>
                  <a:lnTo>
                    <a:pt x="431863" y="293751"/>
                  </a:lnTo>
                  <a:lnTo>
                    <a:pt x="431609" y="293370"/>
                  </a:lnTo>
                  <a:lnTo>
                    <a:pt x="431546" y="293243"/>
                  </a:lnTo>
                  <a:lnTo>
                    <a:pt x="431190" y="292608"/>
                  </a:lnTo>
                  <a:lnTo>
                    <a:pt x="430923" y="292100"/>
                  </a:lnTo>
                  <a:lnTo>
                    <a:pt x="432917" y="291084"/>
                  </a:lnTo>
                  <a:lnTo>
                    <a:pt x="433501" y="292608"/>
                  </a:lnTo>
                  <a:lnTo>
                    <a:pt x="434086" y="294767"/>
                  </a:lnTo>
                  <a:lnTo>
                    <a:pt x="434086" y="283273"/>
                  </a:lnTo>
                  <a:lnTo>
                    <a:pt x="431546" y="282956"/>
                  </a:lnTo>
                  <a:lnTo>
                    <a:pt x="431444" y="287655"/>
                  </a:lnTo>
                  <a:lnTo>
                    <a:pt x="429831" y="288163"/>
                  </a:lnTo>
                  <a:lnTo>
                    <a:pt x="429031" y="287743"/>
                  </a:lnTo>
                  <a:lnTo>
                    <a:pt x="429031" y="302260"/>
                  </a:lnTo>
                  <a:lnTo>
                    <a:pt x="428688" y="302514"/>
                  </a:lnTo>
                  <a:lnTo>
                    <a:pt x="428574" y="302768"/>
                  </a:lnTo>
                  <a:lnTo>
                    <a:pt x="428752" y="303276"/>
                  </a:lnTo>
                  <a:lnTo>
                    <a:pt x="428167" y="303403"/>
                  </a:lnTo>
                  <a:lnTo>
                    <a:pt x="428015" y="303149"/>
                  </a:lnTo>
                  <a:lnTo>
                    <a:pt x="427863" y="302895"/>
                  </a:lnTo>
                  <a:lnTo>
                    <a:pt x="427177" y="303149"/>
                  </a:lnTo>
                  <a:lnTo>
                    <a:pt x="427126" y="302514"/>
                  </a:lnTo>
                  <a:lnTo>
                    <a:pt x="427634" y="302133"/>
                  </a:lnTo>
                  <a:lnTo>
                    <a:pt x="427583" y="302006"/>
                  </a:lnTo>
                  <a:lnTo>
                    <a:pt x="427393" y="301498"/>
                  </a:lnTo>
                  <a:lnTo>
                    <a:pt x="427977" y="301498"/>
                  </a:lnTo>
                  <a:lnTo>
                    <a:pt x="428294" y="302006"/>
                  </a:lnTo>
                  <a:lnTo>
                    <a:pt x="428967" y="301752"/>
                  </a:lnTo>
                  <a:lnTo>
                    <a:pt x="429031" y="302260"/>
                  </a:lnTo>
                  <a:lnTo>
                    <a:pt x="429031" y="287743"/>
                  </a:lnTo>
                  <a:lnTo>
                    <a:pt x="428637" y="287528"/>
                  </a:lnTo>
                  <a:lnTo>
                    <a:pt x="428574" y="287274"/>
                  </a:lnTo>
                  <a:lnTo>
                    <a:pt x="428294" y="286004"/>
                  </a:lnTo>
                  <a:lnTo>
                    <a:pt x="429260" y="285623"/>
                  </a:lnTo>
                  <a:lnTo>
                    <a:pt x="429907" y="285369"/>
                  </a:lnTo>
                  <a:lnTo>
                    <a:pt x="431101" y="286004"/>
                  </a:lnTo>
                  <a:lnTo>
                    <a:pt x="431444" y="287655"/>
                  </a:lnTo>
                  <a:lnTo>
                    <a:pt x="431444" y="282854"/>
                  </a:lnTo>
                  <a:lnTo>
                    <a:pt x="430441" y="281813"/>
                  </a:lnTo>
                  <a:lnTo>
                    <a:pt x="430187" y="281559"/>
                  </a:lnTo>
                  <a:lnTo>
                    <a:pt x="429831" y="281051"/>
                  </a:lnTo>
                  <a:lnTo>
                    <a:pt x="429031" y="279908"/>
                  </a:lnTo>
                  <a:lnTo>
                    <a:pt x="429158" y="279654"/>
                  </a:lnTo>
                  <a:lnTo>
                    <a:pt x="429094" y="279146"/>
                  </a:lnTo>
                  <a:lnTo>
                    <a:pt x="427812" y="277495"/>
                  </a:lnTo>
                  <a:lnTo>
                    <a:pt x="428345" y="277876"/>
                  </a:lnTo>
                  <a:lnTo>
                    <a:pt x="427761" y="277368"/>
                  </a:lnTo>
                  <a:lnTo>
                    <a:pt x="426859" y="276593"/>
                  </a:lnTo>
                  <a:lnTo>
                    <a:pt x="426859" y="335661"/>
                  </a:lnTo>
                  <a:lnTo>
                    <a:pt x="425246" y="336296"/>
                  </a:lnTo>
                  <a:lnTo>
                    <a:pt x="424053" y="335661"/>
                  </a:lnTo>
                  <a:lnTo>
                    <a:pt x="423710" y="334010"/>
                  </a:lnTo>
                  <a:lnTo>
                    <a:pt x="425323" y="333502"/>
                  </a:lnTo>
                  <a:lnTo>
                    <a:pt x="426516" y="334137"/>
                  </a:lnTo>
                  <a:lnTo>
                    <a:pt x="426859" y="335661"/>
                  </a:lnTo>
                  <a:lnTo>
                    <a:pt x="426859" y="276593"/>
                  </a:lnTo>
                  <a:lnTo>
                    <a:pt x="425843" y="275717"/>
                  </a:lnTo>
                  <a:lnTo>
                    <a:pt x="425538" y="275590"/>
                  </a:lnTo>
                  <a:lnTo>
                    <a:pt x="424014" y="274955"/>
                  </a:lnTo>
                  <a:lnTo>
                    <a:pt x="423545" y="274828"/>
                  </a:lnTo>
                  <a:lnTo>
                    <a:pt x="423265" y="274764"/>
                  </a:lnTo>
                  <a:lnTo>
                    <a:pt x="423265" y="275590"/>
                  </a:lnTo>
                  <a:lnTo>
                    <a:pt x="422960" y="277114"/>
                  </a:lnTo>
                  <a:lnTo>
                    <a:pt x="422846" y="278892"/>
                  </a:lnTo>
                  <a:lnTo>
                    <a:pt x="422960" y="279781"/>
                  </a:lnTo>
                  <a:lnTo>
                    <a:pt x="419747" y="281051"/>
                  </a:lnTo>
                  <a:lnTo>
                    <a:pt x="420598" y="277495"/>
                  </a:lnTo>
                  <a:lnTo>
                    <a:pt x="420916" y="275971"/>
                  </a:lnTo>
                  <a:lnTo>
                    <a:pt x="423265" y="275590"/>
                  </a:lnTo>
                  <a:lnTo>
                    <a:pt x="423265" y="274764"/>
                  </a:lnTo>
                  <a:lnTo>
                    <a:pt x="421170" y="274193"/>
                  </a:lnTo>
                  <a:lnTo>
                    <a:pt x="420230" y="273939"/>
                  </a:lnTo>
                  <a:lnTo>
                    <a:pt x="420039" y="273405"/>
                  </a:lnTo>
                  <a:lnTo>
                    <a:pt x="420039" y="277495"/>
                  </a:lnTo>
                  <a:lnTo>
                    <a:pt x="419684" y="277126"/>
                  </a:lnTo>
                  <a:lnTo>
                    <a:pt x="419684" y="292100"/>
                  </a:lnTo>
                  <a:lnTo>
                    <a:pt x="418338" y="292608"/>
                  </a:lnTo>
                  <a:lnTo>
                    <a:pt x="417969" y="291465"/>
                  </a:lnTo>
                  <a:lnTo>
                    <a:pt x="417880" y="291211"/>
                  </a:lnTo>
                  <a:lnTo>
                    <a:pt x="419227" y="290830"/>
                  </a:lnTo>
                  <a:lnTo>
                    <a:pt x="419684" y="292100"/>
                  </a:lnTo>
                  <a:lnTo>
                    <a:pt x="419684" y="277126"/>
                  </a:lnTo>
                  <a:lnTo>
                    <a:pt x="419442" y="276860"/>
                  </a:lnTo>
                  <a:lnTo>
                    <a:pt x="418896" y="276275"/>
                  </a:lnTo>
                  <a:lnTo>
                    <a:pt x="418896" y="289052"/>
                  </a:lnTo>
                  <a:lnTo>
                    <a:pt x="417474" y="288899"/>
                  </a:lnTo>
                  <a:lnTo>
                    <a:pt x="417474" y="296672"/>
                  </a:lnTo>
                  <a:lnTo>
                    <a:pt x="416267" y="295656"/>
                  </a:lnTo>
                  <a:lnTo>
                    <a:pt x="413207" y="298450"/>
                  </a:lnTo>
                  <a:lnTo>
                    <a:pt x="413207" y="298069"/>
                  </a:lnTo>
                  <a:lnTo>
                    <a:pt x="413194" y="295148"/>
                  </a:lnTo>
                  <a:lnTo>
                    <a:pt x="414553" y="295783"/>
                  </a:lnTo>
                  <a:lnTo>
                    <a:pt x="415455" y="295148"/>
                  </a:lnTo>
                  <a:lnTo>
                    <a:pt x="416369" y="294513"/>
                  </a:lnTo>
                  <a:lnTo>
                    <a:pt x="417106" y="294005"/>
                  </a:lnTo>
                  <a:lnTo>
                    <a:pt x="417474" y="296672"/>
                  </a:lnTo>
                  <a:lnTo>
                    <a:pt x="417474" y="288899"/>
                  </a:lnTo>
                  <a:lnTo>
                    <a:pt x="415480" y="288671"/>
                  </a:lnTo>
                  <a:lnTo>
                    <a:pt x="415505" y="288163"/>
                  </a:lnTo>
                  <a:lnTo>
                    <a:pt x="415607" y="286766"/>
                  </a:lnTo>
                  <a:lnTo>
                    <a:pt x="416521" y="286131"/>
                  </a:lnTo>
                  <a:lnTo>
                    <a:pt x="417271" y="285623"/>
                  </a:lnTo>
                  <a:lnTo>
                    <a:pt x="417410" y="287655"/>
                  </a:lnTo>
                  <a:lnTo>
                    <a:pt x="418757" y="287274"/>
                  </a:lnTo>
                  <a:lnTo>
                    <a:pt x="418896" y="289052"/>
                  </a:lnTo>
                  <a:lnTo>
                    <a:pt x="418896" y="276275"/>
                  </a:lnTo>
                  <a:lnTo>
                    <a:pt x="418160" y="275463"/>
                  </a:lnTo>
                  <a:lnTo>
                    <a:pt x="415975" y="276860"/>
                  </a:lnTo>
                  <a:lnTo>
                    <a:pt x="415429" y="275831"/>
                  </a:lnTo>
                  <a:lnTo>
                    <a:pt x="415429" y="292862"/>
                  </a:lnTo>
                  <a:lnTo>
                    <a:pt x="414083" y="293243"/>
                  </a:lnTo>
                  <a:lnTo>
                    <a:pt x="413626" y="291973"/>
                  </a:lnTo>
                  <a:lnTo>
                    <a:pt x="414299" y="291719"/>
                  </a:lnTo>
                  <a:lnTo>
                    <a:pt x="414972" y="291465"/>
                  </a:lnTo>
                  <a:lnTo>
                    <a:pt x="415429" y="292862"/>
                  </a:lnTo>
                  <a:lnTo>
                    <a:pt x="415429" y="275831"/>
                  </a:lnTo>
                  <a:lnTo>
                    <a:pt x="415239" y="275463"/>
                  </a:lnTo>
                  <a:lnTo>
                    <a:pt x="417664" y="275463"/>
                  </a:lnTo>
                  <a:lnTo>
                    <a:pt x="417309" y="274193"/>
                  </a:lnTo>
                  <a:lnTo>
                    <a:pt x="418274" y="274193"/>
                  </a:lnTo>
                  <a:lnTo>
                    <a:pt x="418769" y="275082"/>
                  </a:lnTo>
                  <a:lnTo>
                    <a:pt x="419785" y="274828"/>
                  </a:lnTo>
                  <a:lnTo>
                    <a:pt x="420039" y="277495"/>
                  </a:lnTo>
                  <a:lnTo>
                    <a:pt x="420039" y="273405"/>
                  </a:lnTo>
                  <a:lnTo>
                    <a:pt x="419696" y="272415"/>
                  </a:lnTo>
                  <a:lnTo>
                    <a:pt x="412038" y="272415"/>
                  </a:lnTo>
                  <a:lnTo>
                    <a:pt x="412038" y="290576"/>
                  </a:lnTo>
                  <a:lnTo>
                    <a:pt x="407441" y="289179"/>
                  </a:lnTo>
                  <a:lnTo>
                    <a:pt x="405066" y="288925"/>
                  </a:lnTo>
                  <a:lnTo>
                    <a:pt x="405333" y="288290"/>
                  </a:lnTo>
                  <a:lnTo>
                    <a:pt x="406107" y="286512"/>
                  </a:lnTo>
                  <a:lnTo>
                    <a:pt x="406273" y="286131"/>
                  </a:lnTo>
                  <a:lnTo>
                    <a:pt x="409549" y="288798"/>
                  </a:lnTo>
                  <a:lnTo>
                    <a:pt x="411568" y="288163"/>
                  </a:lnTo>
                  <a:lnTo>
                    <a:pt x="412038" y="290576"/>
                  </a:lnTo>
                  <a:lnTo>
                    <a:pt x="412038" y="272415"/>
                  </a:lnTo>
                  <a:lnTo>
                    <a:pt x="408813" y="272402"/>
                  </a:lnTo>
                  <a:lnTo>
                    <a:pt x="408813" y="283210"/>
                  </a:lnTo>
                  <a:lnTo>
                    <a:pt x="406971" y="283337"/>
                  </a:lnTo>
                  <a:lnTo>
                    <a:pt x="407276" y="284353"/>
                  </a:lnTo>
                  <a:lnTo>
                    <a:pt x="405511" y="284734"/>
                  </a:lnTo>
                  <a:lnTo>
                    <a:pt x="405904" y="283337"/>
                  </a:lnTo>
                  <a:lnTo>
                    <a:pt x="406336" y="281813"/>
                  </a:lnTo>
                  <a:lnTo>
                    <a:pt x="407924" y="281940"/>
                  </a:lnTo>
                  <a:lnTo>
                    <a:pt x="408813" y="283210"/>
                  </a:lnTo>
                  <a:lnTo>
                    <a:pt x="408813" y="272402"/>
                  </a:lnTo>
                  <a:lnTo>
                    <a:pt x="390448" y="272376"/>
                  </a:lnTo>
                  <a:lnTo>
                    <a:pt x="390448" y="287909"/>
                  </a:lnTo>
                  <a:lnTo>
                    <a:pt x="389978" y="288048"/>
                  </a:lnTo>
                  <a:lnTo>
                    <a:pt x="389978" y="325374"/>
                  </a:lnTo>
                  <a:lnTo>
                    <a:pt x="389394" y="326517"/>
                  </a:lnTo>
                  <a:lnTo>
                    <a:pt x="387731" y="326136"/>
                  </a:lnTo>
                  <a:lnTo>
                    <a:pt x="386359" y="325120"/>
                  </a:lnTo>
                  <a:lnTo>
                    <a:pt x="385406" y="323469"/>
                  </a:lnTo>
                  <a:lnTo>
                    <a:pt x="385495" y="323088"/>
                  </a:lnTo>
                  <a:lnTo>
                    <a:pt x="389978" y="325374"/>
                  </a:lnTo>
                  <a:lnTo>
                    <a:pt x="389978" y="288048"/>
                  </a:lnTo>
                  <a:lnTo>
                    <a:pt x="389102" y="288290"/>
                  </a:lnTo>
                  <a:lnTo>
                    <a:pt x="389013" y="288036"/>
                  </a:lnTo>
                  <a:lnTo>
                    <a:pt x="388874" y="287655"/>
                  </a:lnTo>
                  <a:lnTo>
                    <a:pt x="388785" y="287401"/>
                  </a:lnTo>
                  <a:lnTo>
                    <a:pt x="388645" y="287020"/>
                  </a:lnTo>
                  <a:lnTo>
                    <a:pt x="389991" y="286512"/>
                  </a:lnTo>
                  <a:lnTo>
                    <a:pt x="390448" y="287909"/>
                  </a:lnTo>
                  <a:lnTo>
                    <a:pt x="390448" y="272376"/>
                  </a:lnTo>
                  <a:lnTo>
                    <a:pt x="386842" y="272376"/>
                  </a:lnTo>
                  <a:lnTo>
                    <a:pt x="386842" y="316865"/>
                  </a:lnTo>
                  <a:lnTo>
                    <a:pt x="385533" y="317627"/>
                  </a:lnTo>
                  <a:lnTo>
                    <a:pt x="385038" y="317119"/>
                  </a:lnTo>
                  <a:lnTo>
                    <a:pt x="384911" y="316992"/>
                  </a:lnTo>
                  <a:lnTo>
                    <a:pt x="383921" y="317119"/>
                  </a:lnTo>
                  <a:lnTo>
                    <a:pt x="383387" y="315087"/>
                  </a:lnTo>
                  <a:lnTo>
                    <a:pt x="386562" y="314452"/>
                  </a:lnTo>
                  <a:lnTo>
                    <a:pt x="386842" y="316865"/>
                  </a:lnTo>
                  <a:lnTo>
                    <a:pt x="386842" y="272376"/>
                  </a:lnTo>
                  <a:lnTo>
                    <a:pt x="386384" y="272376"/>
                  </a:lnTo>
                  <a:lnTo>
                    <a:pt x="386384" y="284734"/>
                  </a:lnTo>
                  <a:lnTo>
                    <a:pt x="385533" y="287401"/>
                  </a:lnTo>
                  <a:lnTo>
                    <a:pt x="384149" y="285292"/>
                  </a:lnTo>
                  <a:lnTo>
                    <a:pt x="384149" y="309372"/>
                  </a:lnTo>
                  <a:lnTo>
                    <a:pt x="383819" y="309626"/>
                  </a:lnTo>
                  <a:lnTo>
                    <a:pt x="383692" y="309880"/>
                  </a:lnTo>
                  <a:lnTo>
                    <a:pt x="383882" y="310388"/>
                  </a:lnTo>
                  <a:lnTo>
                    <a:pt x="383286" y="310388"/>
                  </a:lnTo>
                  <a:lnTo>
                    <a:pt x="383133" y="310134"/>
                  </a:lnTo>
                  <a:lnTo>
                    <a:pt x="382981" y="309880"/>
                  </a:lnTo>
                  <a:lnTo>
                    <a:pt x="382308" y="310134"/>
                  </a:lnTo>
                  <a:lnTo>
                    <a:pt x="382244" y="309626"/>
                  </a:lnTo>
                  <a:lnTo>
                    <a:pt x="382752" y="309245"/>
                  </a:lnTo>
                  <a:lnTo>
                    <a:pt x="382524" y="308610"/>
                  </a:lnTo>
                  <a:lnTo>
                    <a:pt x="383108" y="308483"/>
                  </a:lnTo>
                  <a:lnTo>
                    <a:pt x="383413" y="308991"/>
                  </a:lnTo>
                  <a:lnTo>
                    <a:pt x="384086" y="308864"/>
                  </a:lnTo>
                  <a:lnTo>
                    <a:pt x="384149" y="309372"/>
                  </a:lnTo>
                  <a:lnTo>
                    <a:pt x="384149" y="285292"/>
                  </a:lnTo>
                  <a:lnTo>
                    <a:pt x="382866" y="283337"/>
                  </a:lnTo>
                  <a:lnTo>
                    <a:pt x="386384" y="284734"/>
                  </a:lnTo>
                  <a:lnTo>
                    <a:pt x="386384" y="272376"/>
                  </a:lnTo>
                  <a:lnTo>
                    <a:pt x="359511" y="272338"/>
                  </a:lnTo>
                  <a:lnTo>
                    <a:pt x="359511" y="300863"/>
                  </a:lnTo>
                  <a:lnTo>
                    <a:pt x="356489" y="302006"/>
                  </a:lnTo>
                  <a:lnTo>
                    <a:pt x="356412" y="300482"/>
                  </a:lnTo>
                  <a:lnTo>
                    <a:pt x="356349" y="299339"/>
                  </a:lnTo>
                  <a:lnTo>
                    <a:pt x="358000" y="299085"/>
                  </a:lnTo>
                  <a:lnTo>
                    <a:pt x="359511" y="300863"/>
                  </a:lnTo>
                  <a:lnTo>
                    <a:pt x="359511" y="272338"/>
                  </a:lnTo>
                  <a:lnTo>
                    <a:pt x="349364" y="272326"/>
                  </a:lnTo>
                  <a:lnTo>
                    <a:pt x="349364" y="290703"/>
                  </a:lnTo>
                  <a:lnTo>
                    <a:pt x="347548" y="291236"/>
                  </a:lnTo>
                  <a:lnTo>
                    <a:pt x="347548" y="298069"/>
                  </a:lnTo>
                  <a:lnTo>
                    <a:pt x="343979" y="296672"/>
                  </a:lnTo>
                  <a:lnTo>
                    <a:pt x="342214" y="296037"/>
                  </a:lnTo>
                  <a:lnTo>
                    <a:pt x="342341" y="295021"/>
                  </a:lnTo>
                  <a:lnTo>
                    <a:pt x="342506" y="293751"/>
                  </a:lnTo>
                  <a:lnTo>
                    <a:pt x="345135" y="296037"/>
                  </a:lnTo>
                  <a:lnTo>
                    <a:pt x="346913" y="294513"/>
                  </a:lnTo>
                  <a:lnTo>
                    <a:pt x="347548" y="298069"/>
                  </a:lnTo>
                  <a:lnTo>
                    <a:pt x="347548" y="291236"/>
                  </a:lnTo>
                  <a:lnTo>
                    <a:pt x="345859" y="291719"/>
                  </a:lnTo>
                  <a:lnTo>
                    <a:pt x="345313" y="289814"/>
                  </a:lnTo>
                  <a:lnTo>
                    <a:pt x="346227" y="290957"/>
                  </a:lnTo>
                  <a:lnTo>
                    <a:pt x="347383" y="289814"/>
                  </a:lnTo>
                  <a:lnTo>
                    <a:pt x="349173" y="288036"/>
                  </a:lnTo>
                  <a:lnTo>
                    <a:pt x="349364" y="290703"/>
                  </a:lnTo>
                  <a:lnTo>
                    <a:pt x="349364" y="272326"/>
                  </a:lnTo>
                  <a:lnTo>
                    <a:pt x="321513" y="272275"/>
                  </a:lnTo>
                  <a:lnTo>
                    <a:pt x="321513" y="290703"/>
                  </a:lnTo>
                  <a:lnTo>
                    <a:pt x="318401" y="292760"/>
                  </a:lnTo>
                  <a:lnTo>
                    <a:pt x="318401" y="296672"/>
                  </a:lnTo>
                  <a:lnTo>
                    <a:pt x="318249" y="299085"/>
                  </a:lnTo>
                  <a:lnTo>
                    <a:pt x="317436" y="298323"/>
                  </a:lnTo>
                  <a:lnTo>
                    <a:pt x="317169" y="298069"/>
                  </a:lnTo>
                  <a:lnTo>
                    <a:pt x="315150" y="296164"/>
                  </a:lnTo>
                  <a:lnTo>
                    <a:pt x="316369" y="295148"/>
                  </a:lnTo>
                  <a:lnTo>
                    <a:pt x="317398" y="295021"/>
                  </a:lnTo>
                  <a:lnTo>
                    <a:pt x="317284" y="297053"/>
                  </a:lnTo>
                  <a:lnTo>
                    <a:pt x="318401" y="296672"/>
                  </a:lnTo>
                  <a:lnTo>
                    <a:pt x="318401" y="292760"/>
                  </a:lnTo>
                  <a:lnTo>
                    <a:pt x="317474" y="293370"/>
                  </a:lnTo>
                  <a:lnTo>
                    <a:pt x="314782" y="292735"/>
                  </a:lnTo>
                  <a:lnTo>
                    <a:pt x="313575" y="289560"/>
                  </a:lnTo>
                  <a:lnTo>
                    <a:pt x="318871" y="289433"/>
                  </a:lnTo>
                  <a:lnTo>
                    <a:pt x="320573" y="287655"/>
                  </a:lnTo>
                  <a:lnTo>
                    <a:pt x="321513" y="290703"/>
                  </a:lnTo>
                  <a:lnTo>
                    <a:pt x="321513" y="272275"/>
                  </a:lnTo>
                  <a:lnTo>
                    <a:pt x="241566" y="272161"/>
                  </a:lnTo>
                  <a:lnTo>
                    <a:pt x="240842" y="294386"/>
                  </a:lnTo>
                  <a:lnTo>
                    <a:pt x="305269" y="294513"/>
                  </a:lnTo>
                  <a:lnTo>
                    <a:pt x="307657" y="295783"/>
                  </a:lnTo>
                  <a:lnTo>
                    <a:pt x="310451" y="297307"/>
                  </a:lnTo>
                  <a:lnTo>
                    <a:pt x="312127" y="298196"/>
                  </a:lnTo>
                  <a:lnTo>
                    <a:pt x="312115" y="298069"/>
                  </a:lnTo>
                  <a:lnTo>
                    <a:pt x="312712" y="298069"/>
                  </a:lnTo>
                  <a:lnTo>
                    <a:pt x="313016" y="298577"/>
                  </a:lnTo>
                  <a:lnTo>
                    <a:pt x="313702" y="298323"/>
                  </a:lnTo>
                  <a:lnTo>
                    <a:pt x="313677" y="298704"/>
                  </a:lnTo>
                  <a:lnTo>
                    <a:pt x="313575" y="298958"/>
                  </a:lnTo>
                  <a:lnTo>
                    <a:pt x="317423" y="300990"/>
                  </a:lnTo>
                  <a:lnTo>
                    <a:pt x="319608" y="302006"/>
                  </a:lnTo>
                  <a:lnTo>
                    <a:pt x="319697" y="300990"/>
                  </a:lnTo>
                  <a:lnTo>
                    <a:pt x="319786" y="300736"/>
                  </a:lnTo>
                  <a:lnTo>
                    <a:pt x="322414" y="300482"/>
                  </a:lnTo>
                  <a:lnTo>
                    <a:pt x="321246" y="302133"/>
                  </a:lnTo>
                  <a:lnTo>
                    <a:pt x="320319" y="302387"/>
                  </a:lnTo>
                  <a:lnTo>
                    <a:pt x="348424" y="315214"/>
                  </a:lnTo>
                  <a:lnTo>
                    <a:pt x="387477" y="330327"/>
                  </a:lnTo>
                  <a:lnTo>
                    <a:pt x="437362" y="345821"/>
                  </a:lnTo>
                  <a:lnTo>
                    <a:pt x="497979" y="360045"/>
                  </a:lnTo>
                  <a:lnTo>
                    <a:pt x="498309" y="360172"/>
                  </a:lnTo>
                  <a:lnTo>
                    <a:pt x="498462" y="360172"/>
                  </a:lnTo>
                  <a:lnTo>
                    <a:pt x="519391" y="364109"/>
                  </a:lnTo>
                  <a:lnTo>
                    <a:pt x="541337" y="367665"/>
                  </a:lnTo>
                  <a:lnTo>
                    <a:pt x="564286" y="370840"/>
                  </a:lnTo>
                  <a:lnTo>
                    <a:pt x="588238" y="373507"/>
                  </a:lnTo>
                  <a:lnTo>
                    <a:pt x="588352" y="373253"/>
                  </a:lnTo>
                  <a:lnTo>
                    <a:pt x="588327" y="372618"/>
                  </a:lnTo>
                  <a:lnTo>
                    <a:pt x="588911" y="372618"/>
                  </a:lnTo>
                  <a:lnTo>
                    <a:pt x="589229" y="373126"/>
                  </a:lnTo>
                  <a:lnTo>
                    <a:pt x="589902" y="372872"/>
                  </a:lnTo>
                  <a:lnTo>
                    <a:pt x="589864" y="373253"/>
                  </a:lnTo>
                  <a:lnTo>
                    <a:pt x="589788" y="373380"/>
                  </a:lnTo>
                  <a:lnTo>
                    <a:pt x="589699" y="373761"/>
                  </a:lnTo>
                  <a:lnTo>
                    <a:pt x="615607" y="376047"/>
                  </a:lnTo>
                  <a:lnTo>
                    <a:pt x="642581" y="377698"/>
                  </a:lnTo>
                  <a:lnTo>
                    <a:pt x="670623" y="378841"/>
                  </a:lnTo>
                  <a:lnTo>
                    <a:pt x="699731" y="379222"/>
                  </a:lnTo>
                  <a:lnTo>
                    <a:pt x="756170" y="377952"/>
                  </a:lnTo>
                  <a:lnTo>
                    <a:pt x="782408" y="375920"/>
                  </a:lnTo>
                  <a:lnTo>
                    <a:pt x="797166" y="374777"/>
                  </a:lnTo>
                  <a:lnTo>
                    <a:pt x="808647" y="373888"/>
                  </a:lnTo>
                  <a:lnTo>
                    <a:pt x="813498" y="373253"/>
                  </a:lnTo>
                  <a:lnTo>
                    <a:pt x="833843" y="370586"/>
                  </a:lnTo>
                  <a:lnTo>
                    <a:pt x="833793" y="370078"/>
                  </a:lnTo>
                  <a:lnTo>
                    <a:pt x="833780" y="369951"/>
                  </a:lnTo>
                  <a:lnTo>
                    <a:pt x="832954" y="370078"/>
                  </a:lnTo>
                  <a:lnTo>
                    <a:pt x="832497" y="368808"/>
                  </a:lnTo>
                  <a:lnTo>
                    <a:pt x="833107" y="368681"/>
                  </a:lnTo>
                  <a:lnTo>
                    <a:pt x="832942" y="367919"/>
                  </a:lnTo>
                  <a:lnTo>
                    <a:pt x="834288" y="367411"/>
                  </a:lnTo>
                  <a:lnTo>
                    <a:pt x="834351" y="368046"/>
                  </a:lnTo>
                  <a:lnTo>
                    <a:pt x="834758" y="367919"/>
                  </a:lnTo>
                  <a:lnTo>
                    <a:pt x="835190" y="367919"/>
                  </a:lnTo>
                  <a:lnTo>
                    <a:pt x="835647" y="369189"/>
                  </a:lnTo>
                  <a:lnTo>
                    <a:pt x="835025" y="369316"/>
                  </a:lnTo>
                  <a:lnTo>
                    <a:pt x="835101" y="369697"/>
                  </a:lnTo>
                  <a:lnTo>
                    <a:pt x="835202" y="370078"/>
                  </a:lnTo>
                  <a:lnTo>
                    <a:pt x="833856" y="370586"/>
                  </a:lnTo>
                  <a:lnTo>
                    <a:pt x="847420" y="368808"/>
                  </a:lnTo>
                  <a:lnTo>
                    <a:pt x="857110" y="367538"/>
                  </a:lnTo>
                  <a:lnTo>
                    <a:pt x="871677" y="364871"/>
                  </a:lnTo>
                  <a:lnTo>
                    <a:pt x="876541" y="363982"/>
                  </a:lnTo>
                  <a:lnTo>
                    <a:pt x="877925" y="363728"/>
                  </a:lnTo>
                  <a:lnTo>
                    <a:pt x="893191" y="360934"/>
                  </a:lnTo>
                  <a:lnTo>
                    <a:pt x="901509" y="359410"/>
                  </a:lnTo>
                  <a:lnTo>
                    <a:pt x="905865" y="358394"/>
                  </a:lnTo>
                  <a:lnTo>
                    <a:pt x="906957" y="358140"/>
                  </a:lnTo>
                  <a:lnTo>
                    <a:pt x="913485" y="356616"/>
                  </a:lnTo>
                  <a:lnTo>
                    <a:pt x="926007" y="353695"/>
                  </a:lnTo>
                  <a:lnTo>
                    <a:pt x="929817" y="352806"/>
                  </a:lnTo>
                  <a:lnTo>
                    <a:pt x="941793" y="350012"/>
                  </a:lnTo>
                  <a:lnTo>
                    <a:pt x="940739" y="348869"/>
                  </a:lnTo>
                  <a:lnTo>
                    <a:pt x="940625" y="348742"/>
                  </a:lnTo>
                  <a:lnTo>
                    <a:pt x="943889" y="347726"/>
                  </a:lnTo>
                  <a:lnTo>
                    <a:pt x="942581" y="345821"/>
                  </a:lnTo>
                  <a:lnTo>
                    <a:pt x="942403" y="345567"/>
                  </a:lnTo>
                  <a:lnTo>
                    <a:pt x="946505" y="344932"/>
                  </a:lnTo>
                  <a:lnTo>
                    <a:pt x="946810" y="343789"/>
                  </a:lnTo>
                  <a:lnTo>
                    <a:pt x="946899" y="343408"/>
                  </a:lnTo>
                  <a:lnTo>
                    <a:pt x="947102" y="342646"/>
                  </a:lnTo>
                  <a:lnTo>
                    <a:pt x="950010" y="341376"/>
                  </a:lnTo>
                  <a:lnTo>
                    <a:pt x="953096" y="344068"/>
                  </a:lnTo>
                  <a:lnTo>
                    <a:pt x="953198" y="344297"/>
                  </a:lnTo>
                  <a:lnTo>
                    <a:pt x="953096" y="344068"/>
                  </a:lnTo>
                  <a:lnTo>
                    <a:pt x="952500" y="344297"/>
                  </a:lnTo>
                  <a:lnTo>
                    <a:pt x="952195" y="343789"/>
                  </a:lnTo>
                  <a:lnTo>
                    <a:pt x="951598" y="343916"/>
                  </a:lnTo>
                  <a:lnTo>
                    <a:pt x="951826" y="344538"/>
                  </a:lnTo>
                  <a:lnTo>
                    <a:pt x="953198" y="344322"/>
                  </a:lnTo>
                  <a:lnTo>
                    <a:pt x="953236" y="344678"/>
                  </a:lnTo>
                  <a:lnTo>
                    <a:pt x="952906" y="344932"/>
                  </a:lnTo>
                  <a:lnTo>
                    <a:pt x="952779" y="345186"/>
                  </a:lnTo>
                  <a:lnTo>
                    <a:pt x="952957" y="345694"/>
                  </a:lnTo>
                  <a:lnTo>
                    <a:pt x="952373" y="345694"/>
                  </a:lnTo>
                  <a:lnTo>
                    <a:pt x="952220" y="345440"/>
                  </a:lnTo>
                  <a:lnTo>
                    <a:pt x="952068" y="345186"/>
                  </a:lnTo>
                  <a:lnTo>
                    <a:pt x="951395" y="345440"/>
                  </a:lnTo>
                  <a:lnTo>
                    <a:pt x="951331" y="344932"/>
                  </a:lnTo>
                  <a:lnTo>
                    <a:pt x="951826" y="344538"/>
                  </a:lnTo>
                  <a:lnTo>
                    <a:pt x="945565" y="345567"/>
                  </a:lnTo>
                  <a:lnTo>
                    <a:pt x="945921" y="348996"/>
                  </a:lnTo>
                  <a:lnTo>
                    <a:pt x="947254" y="348615"/>
                  </a:lnTo>
                  <a:lnTo>
                    <a:pt x="947089" y="348361"/>
                  </a:lnTo>
                  <a:lnTo>
                    <a:pt x="946962" y="348107"/>
                  </a:lnTo>
                  <a:lnTo>
                    <a:pt x="946912" y="347726"/>
                  </a:lnTo>
                  <a:lnTo>
                    <a:pt x="948829" y="348869"/>
                  </a:lnTo>
                  <a:lnTo>
                    <a:pt x="948994" y="347726"/>
                  </a:lnTo>
                  <a:lnTo>
                    <a:pt x="949261" y="345948"/>
                  </a:lnTo>
                  <a:lnTo>
                    <a:pt x="951179" y="347091"/>
                  </a:lnTo>
                  <a:lnTo>
                    <a:pt x="951293" y="347599"/>
                  </a:lnTo>
                  <a:lnTo>
                    <a:pt x="957173" y="345948"/>
                  </a:lnTo>
                  <a:lnTo>
                    <a:pt x="958062" y="345694"/>
                  </a:lnTo>
                  <a:lnTo>
                    <a:pt x="962063" y="344551"/>
                  </a:lnTo>
                  <a:lnTo>
                    <a:pt x="961986" y="344043"/>
                  </a:lnTo>
                  <a:lnTo>
                    <a:pt x="961923" y="343408"/>
                  </a:lnTo>
                  <a:lnTo>
                    <a:pt x="963371" y="342900"/>
                  </a:lnTo>
                  <a:lnTo>
                    <a:pt x="963955" y="343281"/>
                  </a:lnTo>
                  <a:lnTo>
                    <a:pt x="964234" y="343916"/>
                  </a:lnTo>
                  <a:lnTo>
                    <a:pt x="967714" y="342900"/>
                  </a:lnTo>
                  <a:lnTo>
                    <a:pt x="969886" y="342265"/>
                  </a:lnTo>
                  <a:lnTo>
                    <a:pt x="973289" y="341249"/>
                  </a:lnTo>
                  <a:lnTo>
                    <a:pt x="972921" y="340233"/>
                  </a:lnTo>
                  <a:lnTo>
                    <a:pt x="973048" y="339852"/>
                  </a:lnTo>
                  <a:lnTo>
                    <a:pt x="973467" y="339217"/>
                  </a:lnTo>
                  <a:lnTo>
                    <a:pt x="974382" y="338582"/>
                  </a:lnTo>
                  <a:lnTo>
                    <a:pt x="976007" y="338201"/>
                  </a:lnTo>
                  <a:lnTo>
                    <a:pt x="976134" y="339979"/>
                  </a:lnTo>
                  <a:lnTo>
                    <a:pt x="975893" y="340487"/>
                  </a:lnTo>
                  <a:lnTo>
                    <a:pt x="982738" y="338201"/>
                  </a:lnTo>
                  <a:lnTo>
                    <a:pt x="987310" y="336677"/>
                  </a:lnTo>
                  <a:lnTo>
                    <a:pt x="991489" y="335280"/>
                  </a:lnTo>
                  <a:lnTo>
                    <a:pt x="992238" y="335026"/>
                  </a:lnTo>
                  <a:lnTo>
                    <a:pt x="991958" y="334137"/>
                  </a:lnTo>
                  <a:lnTo>
                    <a:pt x="989952" y="335280"/>
                  </a:lnTo>
                  <a:lnTo>
                    <a:pt x="989101" y="334010"/>
                  </a:lnTo>
                  <a:lnTo>
                    <a:pt x="988834" y="333629"/>
                  </a:lnTo>
                  <a:lnTo>
                    <a:pt x="990828" y="333502"/>
                  </a:lnTo>
                  <a:lnTo>
                    <a:pt x="990384" y="332105"/>
                  </a:lnTo>
                  <a:lnTo>
                    <a:pt x="991565" y="332359"/>
                  </a:lnTo>
                  <a:lnTo>
                    <a:pt x="992847" y="332486"/>
                  </a:lnTo>
                  <a:lnTo>
                    <a:pt x="993140" y="333502"/>
                  </a:lnTo>
                  <a:lnTo>
                    <a:pt x="993254" y="334264"/>
                  </a:lnTo>
                  <a:lnTo>
                    <a:pt x="992987" y="334784"/>
                  </a:lnTo>
                  <a:lnTo>
                    <a:pt x="1001001" y="332105"/>
                  </a:lnTo>
                  <a:lnTo>
                    <a:pt x="1012037" y="328422"/>
                  </a:lnTo>
                  <a:lnTo>
                    <a:pt x="1017625" y="326263"/>
                  </a:lnTo>
                  <a:lnTo>
                    <a:pt x="1018933" y="325755"/>
                  </a:lnTo>
                  <a:lnTo>
                    <a:pt x="1019924" y="325374"/>
                  </a:lnTo>
                  <a:lnTo>
                    <a:pt x="1025182" y="323342"/>
                  </a:lnTo>
                  <a:lnTo>
                    <a:pt x="1026502" y="322834"/>
                  </a:lnTo>
                  <a:lnTo>
                    <a:pt x="1035050" y="319532"/>
                  </a:lnTo>
                  <a:lnTo>
                    <a:pt x="1042606" y="316611"/>
                  </a:lnTo>
                  <a:lnTo>
                    <a:pt x="1047483" y="314452"/>
                  </a:lnTo>
                  <a:lnTo>
                    <a:pt x="1055497" y="310896"/>
                  </a:lnTo>
                  <a:lnTo>
                    <a:pt x="1057503" y="310007"/>
                  </a:lnTo>
                  <a:lnTo>
                    <a:pt x="1058938" y="309372"/>
                  </a:lnTo>
                  <a:lnTo>
                    <a:pt x="1062659" y="307721"/>
                  </a:lnTo>
                  <a:lnTo>
                    <a:pt x="1066673" y="305943"/>
                  </a:lnTo>
                  <a:lnTo>
                    <a:pt x="1067536" y="305562"/>
                  </a:lnTo>
                  <a:lnTo>
                    <a:pt x="1068806" y="304927"/>
                  </a:lnTo>
                  <a:lnTo>
                    <a:pt x="1070089" y="304292"/>
                  </a:lnTo>
                  <a:lnTo>
                    <a:pt x="1073924" y="302387"/>
                  </a:lnTo>
                  <a:lnTo>
                    <a:pt x="1076998" y="300863"/>
                  </a:lnTo>
                  <a:lnTo>
                    <a:pt x="1078522" y="300101"/>
                  </a:lnTo>
                  <a:lnTo>
                    <a:pt x="1081087" y="298831"/>
                  </a:lnTo>
                  <a:lnTo>
                    <a:pt x="1081595" y="298577"/>
                  </a:lnTo>
                  <a:lnTo>
                    <a:pt x="1084656" y="297053"/>
                  </a:lnTo>
                  <a:lnTo>
                    <a:pt x="1085938" y="296418"/>
                  </a:lnTo>
                  <a:lnTo>
                    <a:pt x="1086700" y="296037"/>
                  </a:lnTo>
                  <a:lnTo>
                    <a:pt x="1154709" y="296164"/>
                  </a:lnTo>
                  <a:lnTo>
                    <a:pt x="1154722" y="296037"/>
                  </a:lnTo>
                  <a:lnTo>
                    <a:pt x="1154836" y="294767"/>
                  </a:lnTo>
                  <a:lnTo>
                    <a:pt x="1154861" y="294513"/>
                  </a:lnTo>
                  <a:lnTo>
                    <a:pt x="1154899" y="294132"/>
                  </a:lnTo>
                  <a:lnTo>
                    <a:pt x="1155446" y="288290"/>
                  </a:lnTo>
                  <a:lnTo>
                    <a:pt x="1155560" y="287909"/>
                  </a:lnTo>
                  <a:lnTo>
                    <a:pt x="1156398" y="285750"/>
                  </a:lnTo>
                  <a:lnTo>
                    <a:pt x="1158290" y="280924"/>
                  </a:lnTo>
                  <a:lnTo>
                    <a:pt x="1158430" y="280543"/>
                  </a:lnTo>
                  <a:lnTo>
                    <a:pt x="1158481" y="280416"/>
                  </a:lnTo>
                  <a:lnTo>
                    <a:pt x="1158582" y="280289"/>
                  </a:lnTo>
                  <a:lnTo>
                    <a:pt x="1158989" y="279781"/>
                  </a:lnTo>
                  <a:lnTo>
                    <a:pt x="1159598" y="279019"/>
                  </a:lnTo>
                  <a:lnTo>
                    <a:pt x="1159814" y="278765"/>
                  </a:lnTo>
                  <a:lnTo>
                    <a:pt x="1161440" y="276733"/>
                  </a:lnTo>
                  <a:lnTo>
                    <a:pt x="1161745" y="276352"/>
                  </a:lnTo>
                  <a:lnTo>
                    <a:pt x="1161846" y="276225"/>
                  </a:lnTo>
                  <a:lnTo>
                    <a:pt x="1163675" y="273939"/>
                  </a:lnTo>
                  <a:close/>
                </a:path>
                <a:path w="1490345" h="703579">
                  <a:moveTo>
                    <a:pt x="1232420" y="1498"/>
                  </a:moveTo>
                  <a:lnTo>
                    <a:pt x="1229626" y="1104"/>
                  </a:lnTo>
                  <a:lnTo>
                    <a:pt x="1228166" y="6908"/>
                  </a:lnTo>
                  <a:lnTo>
                    <a:pt x="1228483" y="6921"/>
                  </a:lnTo>
                  <a:lnTo>
                    <a:pt x="1228750" y="6959"/>
                  </a:lnTo>
                  <a:lnTo>
                    <a:pt x="1228953" y="7035"/>
                  </a:lnTo>
                  <a:lnTo>
                    <a:pt x="1229817" y="5969"/>
                  </a:lnTo>
                  <a:lnTo>
                    <a:pt x="1231011" y="3403"/>
                  </a:lnTo>
                  <a:lnTo>
                    <a:pt x="1232420" y="1498"/>
                  </a:lnTo>
                  <a:close/>
                </a:path>
                <a:path w="1490345" h="703579">
                  <a:moveTo>
                    <a:pt x="1236954" y="2794"/>
                  </a:moveTo>
                  <a:lnTo>
                    <a:pt x="1236421" y="2641"/>
                  </a:lnTo>
                  <a:lnTo>
                    <a:pt x="1236141" y="3543"/>
                  </a:lnTo>
                  <a:lnTo>
                    <a:pt x="1236954" y="2794"/>
                  </a:lnTo>
                  <a:close/>
                </a:path>
                <a:path w="1490345" h="703579">
                  <a:moveTo>
                    <a:pt x="1240726" y="229095"/>
                  </a:moveTo>
                  <a:lnTo>
                    <a:pt x="1239037" y="228701"/>
                  </a:lnTo>
                  <a:lnTo>
                    <a:pt x="1239545" y="230035"/>
                  </a:lnTo>
                  <a:lnTo>
                    <a:pt x="1240726" y="229095"/>
                  </a:lnTo>
                  <a:close/>
                </a:path>
                <a:path w="1490345" h="703579">
                  <a:moveTo>
                    <a:pt x="1283677" y="296354"/>
                  </a:moveTo>
                  <a:lnTo>
                    <a:pt x="1281950" y="296354"/>
                  </a:lnTo>
                  <a:lnTo>
                    <a:pt x="1281988" y="297002"/>
                  </a:lnTo>
                  <a:lnTo>
                    <a:pt x="1283677" y="296354"/>
                  </a:lnTo>
                  <a:close/>
                </a:path>
                <a:path w="1490345" h="703579">
                  <a:moveTo>
                    <a:pt x="1284452" y="142938"/>
                  </a:moveTo>
                  <a:lnTo>
                    <a:pt x="1283449" y="141833"/>
                  </a:lnTo>
                  <a:lnTo>
                    <a:pt x="1283716" y="143611"/>
                  </a:lnTo>
                  <a:lnTo>
                    <a:pt x="1284452" y="142938"/>
                  </a:lnTo>
                  <a:close/>
                </a:path>
                <a:path w="1490345" h="703579">
                  <a:moveTo>
                    <a:pt x="1307757" y="329996"/>
                  </a:moveTo>
                  <a:lnTo>
                    <a:pt x="1307617" y="329946"/>
                  </a:lnTo>
                  <a:lnTo>
                    <a:pt x="1307249" y="330149"/>
                  </a:lnTo>
                  <a:lnTo>
                    <a:pt x="1307401" y="330352"/>
                  </a:lnTo>
                  <a:lnTo>
                    <a:pt x="1307757" y="329996"/>
                  </a:lnTo>
                  <a:close/>
                </a:path>
                <a:path w="1490345" h="703579">
                  <a:moveTo>
                    <a:pt x="1333284" y="260350"/>
                  </a:moveTo>
                  <a:lnTo>
                    <a:pt x="1333157" y="254723"/>
                  </a:lnTo>
                  <a:lnTo>
                    <a:pt x="1332928" y="249148"/>
                  </a:lnTo>
                  <a:lnTo>
                    <a:pt x="1332649" y="243624"/>
                  </a:lnTo>
                  <a:lnTo>
                    <a:pt x="1311922" y="260299"/>
                  </a:lnTo>
                  <a:lnTo>
                    <a:pt x="1333284" y="260350"/>
                  </a:lnTo>
                  <a:close/>
                </a:path>
                <a:path w="1490345" h="703579">
                  <a:moveTo>
                    <a:pt x="1379169" y="274320"/>
                  </a:moveTo>
                  <a:lnTo>
                    <a:pt x="1375181" y="274320"/>
                  </a:lnTo>
                  <a:lnTo>
                    <a:pt x="1375181" y="286296"/>
                  </a:lnTo>
                  <a:lnTo>
                    <a:pt x="1369415" y="287159"/>
                  </a:lnTo>
                  <a:lnTo>
                    <a:pt x="1368539" y="285216"/>
                  </a:lnTo>
                  <a:lnTo>
                    <a:pt x="1368933" y="284530"/>
                  </a:lnTo>
                  <a:lnTo>
                    <a:pt x="1369364" y="283768"/>
                  </a:lnTo>
                  <a:lnTo>
                    <a:pt x="1369733" y="283108"/>
                  </a:lnTo>
                  <a:lnTo>
                    <a:pt x="1373187" y="283324"/>
                  </a:lnTo>
                  <a:lnTo>
                    <a:pt x="1374813" y="283819"/>
                  </a:lnTo>
                  <a:lnTo>
                    <a:pt x="1375181" y="286296"/>
                  </a:lnTo>
                  <a:lnTo>
                    <a:pt x="1375181" y="274320"/>
                  </a:lnTo>
                  <a:lnTo>
                    <a:pt x="1365402" y="274294"/>
                  </a:lnTo>
                  <a:lnTo>
                    <a:pt x="1365402" y="287032"/>
                  </a:lnTo>
                  <a:lnTo>
                    <a:pt x="1363319" y="287134"/>
                  </a:lnTo>
                  <a:lnTo>
                    <a:pt x="1363992" y="288582"/>
                  </a:lnTo>
                  <a:lnTo>
                    <a:pt x="1362278" y="288848"/>
                  </a:lnTo>
                  <a:lnTo>
                    <a:pt x="1361516" y="288505"/>
                  </a:lnTo>
                  <a:lnTo>
                    <a:pt x="1361274" y="287299"/>
                  </a:lnTo>
                  <a:lnTo>
                    <a:pt x="1361249" y="287147"/>
                  </a:lnTo>
                  <a:lnTo>
                    <a:pt x="1360233" y="287299"/>
                  </a:lnTo>
                  <a:lnTo>
                    <a:pt x="1360144" y="286473"/>
                  </a:lnTo>
                  <a:lnTo>
                    <a:pt x="1360030" y="285534"/>
                  </a:lnTo>
                  <a:lnTo>
                    <a:pt x="1359916" y="284619"/>
                  </a:lnTo>
                  <a:lnTo>
                    <a:pt x="1364907" y="284530"/>
                  </a:lnTo>
                  <a:lnTo>
                    <a:pt x="1365402" y="287032"/>
                  </a:lnTo>
                  <a:lnTo>
                    <a:pt x="1365402" y="274294"/>
                  </a:lnTo>
                  <a:lnTo>
                    <a:pt x="1359801" y="274281"/>
                  </a:lnTo>
                  <a:lnTo>
                    <a:pt x="1359801" y="288201"/>
                  </a:lnTo>
                  <a:lnTo>
                    <a:pt x="1357109" y="289941"/>
                  </a:lnTo>
                  <a:lnTo>
                    <a:pt x="1353019" y="289699"/>
                  </a:lnTo>
                  <a:lnTo>
                    <a:pt x="1349794" y="290906"/>
                  </a:lnTo>
                  <a:lnTo>
                    <a:pt x="1349717" y="291452"/>
                  </a:lnTo>
                  <a:lnTo>
                    <a:pt x="1349946" y="292315"/>
                  </a:lnTo>
                  <a:lnTo>
                    <a:pt x="1347939" y="293357"/>
                  </a:lnTo>
                  <a:lnTo>
                    <a:pt x="1347546" y="291109"/>
                  </a:lnTo>
                  <a:lnTo>
                    <a:pt x="1345895" y="291452"/>
                  </a:lnTo>
                  <a:lnTo>
                    <a:pt x="1343355" y="292074"/>
                  </a:lnTo>
                  <a:lnTo>
                    <a:pt x="1340142" y="294055"/>
                  </a:lnTo>
                  <a:lnTo>
                    <a:pt x="1338275" y="293306"/>
                  </a:lnTo>
                  <a:lnTo>
                    <a:pt x="1338275" y="291807"/>
                  </a:lnTo>
                  <a:lnTo>
                    <a:pt x="1339456" y="290906"/>
                  </a:lnTo>
                  <a:lnTo>
                    <a:pt x="1340942" y="290131"/>
                  </a:lnTo>
                  <a:lnTo>
                    <a:pt x="1344282" y="290741"/>
                  </a:lnTo>
                  <a:lnTo>
                    <a:pt x="1346060" y="290131"/>
                  </a:lnTo>
                  <a:lnTo>
                    <a:pt x="1348359" y="289356"/>
                  </a:lnTo>
                  <a:lnTo>
                    <a:pt x="1352130" y="288417"/>
                  </a:lnTo>
                  <a:lnTo>
                    <a:pt x="1355763" y="287528"/>
                  </a:lnTo>
                  <a:lnTo>
                    <a:pt x="1358442" y="286626"/>
                  </a:lnTo>
                  <a:lnTo>
                    <a:pt x="1358874" y="286473"/>
                  </a:lnTo>
                  <a:lnTo>
                    <a:pt x="1359801" y="288201"/>
                  </a:lnTo>
                  <a:lnTo>
                    <a:pt x="1359801" y="274281"/>
                  </a:lnTo>
                  <a:lnTo>
                    <a:pt x="1348143" y="274269"/>
                  </a:lnTo>
                  <a:lnTo>
                    <a:pt x="1348143" y="278625"/>
                  </a:lnTo>
                  <a:lnTo>
                    <a:pt x="1347825" y="279527"/>
                  </a:lnTo>
                  <a:lnTo>
                    <a:pt x="1346479" y="279996"/>
                  </a:lnTo>
                  <a:lnTo>
                    <a:pt x="1345920" y="278968"/>
                  </a:lnTo>
                  <a:lnTo>
                    <a:pt x="1346720" y="278625"/>
                  </a:lnTo>
                  <a:lnTo>
                    <a:pt x="1346669" y="278434"/>
                  </a:lnTo>
                  <a:lnTo>
                    <a:pt x="1346466" y="277749"/>
                  </a:lnTo>
                  <a:lnTo>
                    <a:pt x="1347990" y="277647"/>
                  </a:lnTo>
                  <a:lnTo>
                    <a:pt x="1348143" y="278625"/>
                  </a:lnTo>
                  <a:lnTo>
                    <a:pt x="1348143" y="274269"/>
                  </a:lnTo>
                  <a:lnTo>
                    <a:pt x="1322920" y="274218"/>
                  </a:lnTo>
                  <a:lnTo>
                    <a:pt x="1322920" y="277380"/>
                  </a:lnTo>
                  <a:lnTo>
                    <a:pt x="1322514" y="277647"/>
                  </a:lnTo>
                  <a:lnTo>
                    <a:pt x="1322501" y="277926"/>
                  </a:lnTo>
                  <a:lnTo>
                    <a:pt x="1322654" y="278371"/>
                  </a:lnTo>
                  <a:lnTo>
                    <a:pt x="1322552" y="285534"/>
                  </a:lnTo>
                  <a:lnTo>
                    <a:pt x="1319657" y="284695"/>
                  </a:lnTo>
                  <a:lnTo>
                    <a:pt x="1319771" y="283108"/>
                  </a:lnTo>
                  <a:lnTo>
                    <a:pt x="1320736" y="283044"/>
                  </a:lnTo>
                  <a:lnTo>
                    <a:pt x="1321231" y="283933"/>
                  </a:lnTo>
                  <a:lnTo>
                    <a:pt x="1322247" y="283768"/>
                  </a:lnTo>
                  <a:lnTo>
                    <a:pt x="1322552" y="285534"/>
                  </a:lnTo>
                  <a:lnTo>
                    <a:pt x="1322552" y="278384"/>
                  </a:lnTo>
                  <a:lnTo>
                    <a:pt x="1322070" y="278434"/>
                  </a:lnTo>
                  <a:lnTo>
                    <a:pt x="1321892" y="278155"/>
                  </a:lnTo>
                  <a:lnTo>
                    <a:pt x="1321752" y="277926"/>
                  </a:lnTo>
                  <a:lnTo>
                    <a:pt x="1321079" y="278155"/>
                  </a:lnTo>
                  <a:lnTo>
                    <a:pt x="1321015" y="277571"/>
                  </a:lnTo>
                  <a:lnTo>
                    <a:pt x="1321523" y="277253"/>
                  </a:lnTo>
                  <a:lnTo>
                    <a:pt x="1321295" y="276580"/>
                  </a:lnTo>
                  <a:lnTo>
                    <a:pt x="1321879" y="276529"/>
                  </a:lnTo>
                  <a:lnTo>
                    <a:pt x="1322197" y="277025"/>
                  </a:lnTo>
                  <a:lnTo>
                    <a:pt x="1322870" y="276796"/>
                  </a:lnTo>
                  <a:lnTo>
                    <a:pt x="1322920" y="277380"/>
                  </a:lnTo>
                  <a:lnTo>
                    <a:pt x="1322920" y="274218"/>
                  </a:lnTo>
                  <a:lnTo>
                    <a:pt x="1320482" y="274205"/>
                  </a:lnTo>
                  <a:lnTo>
                    <a:pt x="1320482" y="275120"/>
                  </a:lnTo>
                  <a:lnTo>
                    <a:pt x="1318094" y="279971"/>
                  </a:lnTo>
                  <a:lnTo>
                    <a:pt x="1317472" y="276860"/>
                  </a:lnTo>
                  <a:lnTo>
                    <a:pt x="1317371" y="276352"/>
                  </a:lnTo>
                  <a:lnTo>
                    <a:pt x="1317244" y="275717"/>
                  </a:lnTo>
                  <a:lnTo>
                    <a:pt x="1320482" y="275120"/>
                  </a:lnTo>
                  <a:lnTo>
                    <a:pt x="1320482" y="274205"/>
                  </a:lnTo>
                  <a:lnTo>
                    <a:pt x="1315072" y="274193"/>
                  </a:lnTo>
                  <a:lnTo>
                    <a:pt x="1315199" y="275348"/>
                  </a:lnTo>
                  <a:lnTo>
                    <a:pt x="1315008" y="275729"/>
                  </a:lnTo>
                  <a:lnTo>
                    <a:pt x="1313484" y="276352"/>
                  </a:lnTo>
                  <a:lnTo>
                    <a:pt x="1312151" y="275348"/>
                  </a:lnTo>
                  <a:lnTo>
                    <a:pt x="1312049" y="275120"/>
                  </a:lnTo>
                  <a:lnTo>
                    <a:pt x="1311770" y="274193"/>
                  </a:lnTo>
                  <a:lnTo>
                    <a:pt x="1301165" y="274180"/>
                  </a:lnTo>
                  <a:lnTo>
                    <a:pt x="1301165" y="287959"/>
                  </a:lnTo>
                  <a:lnTo>
                    <a:pt x="1299819" y="288417"/>
                  </a:lnTo>
                  <a:lnTo>
                    <a:pt x="1299362" y="287083"/>
                  </a:lnTo>
                  <a:lnTo>
                    <a:pt x="1300695" y="286626"/>
                  </a:lnTo>
                  <a:lnTo>
                    <a:pt x="1301165" y="287959"/>
                  </a:lnTo>
                  <a:lnTo>
                    <a:pt x="1301165" y="274180"/>
                  </a:lnTo>
                  <a:lnTo>
                    <a:pt x="1298968" y="274167"/>
                  </a:lnTo>
                  <a:lnTo>
                    <a:pt x="1299743" y="274548"/>
                  </a:lnTo>
                  <a:lnTo>
                    <a:pt x="1299832" y="275120"/>
                  </a:lnTo>
                  <a:lnTo>
                    <a:pt x="1299883" y="275729"/>
                  </a:lnTo>
                  <a:lnTo>
                    <a:pt x="1299489" y="276529"/>
                  </a:lnTo>
                  <a:lnTo>
                    <a:pt x="1297927" y="276860"/>
                  </a:lnTo>
                  <a:lnTo>
                    <a:pt x="1297495" y="275653"/>
                  </a:lnTo>
                  <a:lnTo>
                    <a:pt x="1297482" y="275120"/>
                  </a:lnTo>
                  <a:lnTo>
                    <a:pt x="1297876" y="274167"/>
                  </a:lnTo>
                  <a:lnTo>
                    <a:pt x="1294701" y="274154"/>
                  </a:lnTo>
                  <a:lnTo>
                    <a:pt x="1269390" y="294525"/>
                  </a:lnTo>
                  <a:lnTo>
                    <a:pt x="1269860" y="294944"/>
                  </a:lnTo>
                  <a:lnTo>
                    <a:pt x="1270038" y="295414"/>
                  </a:lnTo>
                  <a:lnTo>
                    <a:pt x="1270165" y="296329"/>
                  </a:lnTo>
                  <a:lnTo>
                    <a:pt x="1274051" y="296329"/>
                  </a:lnTo>
                  <a:lnTo>
                    <a:pt x="1273924" y="295414"/>
                  </a:lnTo>
                  <a:lnTo>
                    <a:pt x="1273924" y="295173"/>
                  </a:lnTo>
                  <a:lnTo>
                    <a:pt x="1274749" y="294525"/>
                  </a:lnTo>
                  <a:lnTo>
                    <a:pt x="1276273" y="294208"/>
                  </a:lnTo>
                  <a:lnTo>
                    <a:pt x="1276743" y="295617"/>
                  </a:lnTo>
                  <a:lnTo>
                    <a:pt x="1276845" y="296291"/>
                  </a:lnTo>
                  <a:lnTo>
                    <a:pt x="1276667" y="296341"/>
                  </a:lnTo>
                  <a:lnTo>
                    <a:pt x="1281950" y="296354"/>
                  </a:lnTo>
                  <a:lnTo>
                    <a:pt x="1281849" y="294398"/>
                  </a:lnTo>
                  <a:lnTo>
                    <a:pt x="1283055" y="294208"/>
                  </a:lnTo>
                  <a:lnTo>
                    <a:pt x="1283500" y="294132"/>
                  </a:lnTo>
                  <a:lnTo>
                    <a:pt x="1285024" y="295846"/>
                  </a:lnTo>
                  <a:lnTo>
                    <a:pt x="1283677" y="296354"/>
                  </a:lnTo>
                  <a:lnTo>
                    <a:pt x="1323936" y="296443"/>
                  </a:lnTo>
                  <a:lnTo>
                    <a:pt x="1323619" y="296214"/>
                  </a:lnTo>
                  <a:lnTo>
                    <a:pt x="1323441" y="296024"/>
                  </a:lnTo>
                  <a:lnTo>
                    <a:pt x="1323327" y="295846"/>
                  </a:lnTo>
                  <a:lnTo>
                    <a:pt x="1323276" y="295414"/>
                  </a:lnTo>
                  <a:lnTo>
                    <a:pt x="1326591" y="294284"/>
                  </a:lnTo>
                  <a:lnTo>
                    <a:pt x="1326972" y="294944"/>
                  </a:lnTo>
                  <a:lnTo>
                    <a:pt x="1327035" y="295617"/>
                  </a:lnTo>
                  <a:lnTo>
                    <a:pt x="1326896" y="296024"/>
                  </a:lnTo>
                  <a:lnTo>
                    <a:pt x="1326337" y="296443"/>
                  </a:lnTo>
                  <a:lnTo>
                    <a:pt x="1348270" y="296481"/>
                  </a:lnTo>
                  <a:lnTo>
                    <a:pt x="1348498" y="295846"/>
                  </a:lnTo>
                  <a:lnTo>
                    <a:pt x="1348473" y="294284"/>
                  </a:lnTo>
                  <a:lnTo>
                    <a:pt x="1348701" y="294132"/>
                  </a:lnTo>
                  <a:lnTo>
                    <a:pt x="1348828" y="294055"/>
                  </a:lnTo>
                  <a:lnTo>
                    <a:pt x="1349870" y="293357"/>
                  </a:lnTo>
                  <a:lnTo>
                    <a:pt x="1350111" y="293192"/>
                  </a:lnTo>
                  <a:lnTo>
                    <a:pt x="1350327" y="294284"/>
                  </a:lnTo>
                  <a:lnTo>
                    <a:pt x="1350441" y="295617"/>
                  </a:lnTo>
                  <a:lnTo>
                    <a:pt x="1349984" y="296494"/>
                  </a:lnTo>
                  <a:lnTo>
                    <a:pt x="1379131" y="296545"/>
                  </a:lnTo>
                  <a:lnTo>
                    <a:pt x="1379131" y="293192"/>
                  </a:lnTo>
                  <a:lnTo>
                    <a:pt x="1379143" y="289941"/>
                  </a:lnTo>
                  <a:lnTo>
                    <a:pt x="1379143" y="288848"/>
                  </a:lnTo>
                  <a:lnTo>
                    <a:pt x="1379143" y="287159"/>
                  </a:lnTo>
                  <a:lnTo>
                    <a:pt x="1379156" y="284391"/>
                  </a:lnTo>
                  <a:lnTo>
                    <a:pt x="1377988" y="284365"/>
                  </a:lnTo>
                  <a:lnTo>
                    <a:pt x="1377048" y="283984"/>
                  </a:lnTo>
                  <a:lnTo>
                    <a:pt x="1376883" y="283324"/>
                  </a:lnTo>
                  <a:lnTo>
                    <a:pt x="1376895" y="283108"/>
                  </a:lnTo>
                  <a:lnTo>
                    <a:pt x="1377035" y="283044"/>
                  </a:lnTo>
                  <a:lnTo>
                    <a:pt x="1378521" y="282397"/>
                  </a:lnTo>
                  <a:lnTo>
                    <a:pt x="1379156" y="282155"/>
                  </a:lnTo>
                  <a:lnTo>
                    <a:pt x="1379156" y="279996"/>
                  </a:lnTo>
                  <a:lnTo>
                    <a:pt x="1379169" y="277647"/>
                  </a:lnTo>
                  <a:lnTo>
                    <a:pt x="1379169" y="276796"/>
                  </a:lnTo>
                  <a:lnTo>
                    <a:pt x="1379169" y="276529"/>
                  </a:lnTo>
                  <a:lnTo>
                    <a:pt x="1379169" y="275120"/>
                  </a:lnTo>
                  <a:lnTo>
                    <a:pt x="1379169" y="274320"/>
                  </a:lnTo>
                  <a:close/>
                </a:path>
                <a:path w="1490345" h="703579">
                  <a:moveTo>
                    <a:pt x="1390332" y="174091"/>
                  </a:moveTo>
                  <a:lnTo>
                    <a:pt x="1390078" y="171551"/>
                  </a:lnTo>
                  <a:lnTo>
                    <a:pt x="1389710" y="167741"/>
                  </a:lnTo>
                  <a:lnTo>
                    <a:pt x="1388719" y="157581"/>
                  </a:lnTo>
                  <a:lnTo>
                    <a:pt x="1385519" y="153771"/>
                  </a:lnTo>
                  <a:lnTo>
                    <a:pt x="1383398" y="151231"/>
                  </a:lnTo>
                  <a:lnTo>
                    <a:pt x="1382331" y="149961"/>
                  </a:lnTo>
                  <a:lnTo>
                    <a:pt x="1377010" y="143611"/>
                  </a:lnTo>
                  <a:lnTo>
                    <a:pt x="1371333" y="136842"/>
                  </a:lnTo>
                  <a:lnTo>
                    <a:pt x="1371333" y="182981"/>
                  </a:lnTo>
                  <a:lnTo>
                    <a:pt x="1371219" y="189331"/>
                  </a:lnTo>
                  <a:lnTo>
                    <a:pt x="1368323" y="189331"/>
                  </a:lnTo>
                  <a:lnTo>
                    <a:pt x="1368450" y="186791"/>
                  </a:lnTo>
                  <a:lnTo>
                    <a:pt x="1369402" y="186791"/>
                  </a:lnTo>
                  <a:lnTo>
                    <a:pt x="1369898" y="188061"/>
                  </a:lnTo>
                  <a:lnTo>
                    <a:pt x="1370926" y="188061"/>
                  </a:lnTo>
                  <a:lnTo>
                    <a:pt x="1371219" y="189331"/>
                  </a:lnTo>
                  <a:lnTo>
                    <a:pt x="1371219" y="182981"/>
                  </a:lnTo>
                  <a:lnTo>
                    <a:pt x="1370736" y="182981"/>
                  </a:lnTo>
                  <a:lnTo>
                    <a:pt x="1370418" y="181711"/>
                  </a:lnTo>
                  <a:lnTo>
                    <a:pt x="1369758" y="182981"/>
                  </a:lnTo>
                  <a:lnTo>
                    <a:pt x="1369695" y="181711"/>
                  </a:lnTo>
                  <a:lnTo>
                    <a:pt x="1370190" y="181711"/>
                  </a:lnTo>
                  <a:lnTo>
                    <a:pt x="1369961" y="180441"/>
                  </a:lnTo>
                  <a:lnTo>
                    <a:pt x="1370558" y="180441"/>
                  </a:lnTo>
                  <a:lnTo>
                    <a:pt x="1370863" y="181711"/>
                  </a:lnTo>
                  <a:lnTo>
                    <a:pt x="1371092" y="181711"/>
                  </a:lnTo>
                  <a:lnTo>
                    <a:pt x="1371333" y="182981"/>
                  </a:lnTo>
                  <a:lnTo>
                    <a:pt x="1371333" y="136842"/>
                  </a:lnTo>
                  <a:lnTo>
                    <a:pt x="1370622" y="135991"/>
                  </a:lnTo>
                  <a:lnTo>
                    <a:pt x="1369148" y="134239"/>
                  </a:lnTo>
                  <a:lnTo>
                    <a:pt x="1369148" y="179171"/>
                  </a:lnTo>
                  <a:lnTo>
                    <a:pt x="1366761" y="184251"/>
                  </a:lnTo>
                  <a:lnTo>
                    <a:pt x="1366202" y="181711"/>
                  </a:lnTo>
                  <a:lnTo>
                    <a:pt x="1365923" y="180441"/>
                  </a:lnTo>
                  <a:lnTo>
                    <a:pt x="1369148" y="179171"/>
                  </a:lnTo>
                  <a:lnTo>
                    <a:pt x="1369148" y="134239"/>
                  </a:lnTo>
                  <a:lnTo>
                    <a:pt x="1368488" y="133451"/>
                  </a:lnTo>
                  <a:lnTo>
                    <a:pt x="1366367" y="130911"/>
                  </a:lnTo>
                  <a:lnTo>
                    <a:pt x="1365300" y="129641"/>
                  </a:lnTo>
                  <a:lnTo>
                    <a:pt x="1364970" y="129247"/>
                  </a:lnTo>
                  <a:lnTo>
                    <a:pt x="1364970" y="167741"/>
                  </a:lnTo>
                  <a:lnTo>
                    <a:pt x="1364589" y="168643"/>
                  </a:lnTo>
                  <a:lnTo>
                    <a:pt x="1364589" y="177901"/>
                  </a:lnTo>
                  <a:lnTo>
                    <a:pt x="1363675" y="180441"/>
                  </a:lnTo>
                  <a:lnTo>
                    <a:pt x="1361630" y="180441"/>
                  </a:lnTo>
                  <a:lnTo>
                    <a:pt x="1359839" y="179171"/>
                  </a:lnTo>
                  <a:lnTo>
                    <a:pt x="1360500" y="177901"/>
                  </a:lnTo>
                  <a:lnTo>
                    <a:pt x="1362506" y="176631"/>
                  </a:lnTo>
                  <a:lnTo>
                    <a:pt x="1364589" y="177901"/>
                  </a:lnTo>
                  <a:lnTo>
                    <a:pt x="1364589" y="168643"/>
                  </a:lnTo>
                  <a:lnTo>
                    <a:pt x="1363345" y="171551"/>
                  </a:lnTo>
                  <a:lnTo>
                    <a:pt x="1360995" y="171551"/>
                  </a:lnTo>
                  <a:lnTo>
                    <a:pt x="1363459" y="170281"/>
                  </a:lnTo>
                  <a:lnTo>
                    <a:pt x="1362011" y="169011"/>
                  </a:lnTo>
                  <a:lnTo>
                    <a:pt x="1364970" y="167741"/>
                  </a:lnTo>
                  <a:lnTo>
                    <a:pt x="1364970" y="129247"/>
                  </a:lnTo>
                  <a:lnTo>
                    <a:pt x="1362113" y="125831"/>
                  </a:lnTo>
                  <a:lnTo>
                    <a:pt x="1359979" y="123291"/>
                  </a:lnTo>
                  <a:lnTo>
                    <a:pt x="1359141" y="122301"/>
                  </a:lnTo>
                  <a:lnTo>
                    <a:pt x="1359141" y="204571"/>
                  </a:lnTo>
                  <a:lnTo>
                    <a:pt x="1356448" y="204571"/>
                  </a:lnTo>
                  <a:lnTo>
                    <a:pt x="1355737" y="203301"/>
                  </a:lnTo>
                  <a:lnTo>
                    <a:pt x="1355026" y="202031"/>
                  </a:lnTo>
                  <a:lnTo>
                    <a:pt x="1358773" y="200761"/>
                  </a:lnTo>
                  <a:lnTo>
                    <a:pt x="1359141" y="204571"/>
                  </a:lnTo>
                  <a:lnTo>
                    <a:pt x="1359141" y="122301"/>
                  </a:lnTo>
                  <a:lnTo>
                    <a:pt x="1358417" y="121437"/>
                  </a:lnTo>
                  <a:lnTo>
                    <a:pt x="1358417" y="166471"/>
                  </a:lnTo>
                  <a:lnTo>
                    <a:pt x="1357795" y="167741"/>
                  </a:lnTo>
                  <a:lnTo>
                    <a:pt x="1355940" y="169011"/>
                  </a:lnTo>
                  <a:lnTo>
                    <a:pt x="1355293" y="166471"/>
                  </a:lnTo>
                  <a:lnTo>
                    <a:pt x="1354734" y="165201"/>
                  </a:lnTo>
                  <a:lnTo>
                    <a:pt x="1355242" y="163931"/>
                  </a:lnTo>
                  <a:lnTo>
                    <a:pt x="1357490" y="163931"/>
                  </a:lnTo>
                  <a:lnTo>
                    <a:pt x="1358417" y="166471"/>
                  </a:lnTo>
                  <a:lnTo>
                    <a:pt x="1358417" y="121437"/>
                  </a:lnTo>
                  <a:lnTo>
                    <a:pt x="1357845" y="120751"/>
                  </a:lnTo>
                  <a:lnTo>
                    <a:pt x="1356728" y="119418"/>
                  </a:lnTo>
                  <a:lnTo>
                    <a:pt x="1356728" y="122021"/>
                  </a:lnTo>
                  <a:lnTo>
                    <a:pt x="1355305" y="123291"/>
                  </a:lnTo>
                  <a:lnTo>
                    <a:pt x="1354963" y="122809"/>
                  </a:lnTo>
                  <a:lnTo>
                    <a:pt x="1354963" y="156311"/>
                  </a:lnTo>
                  <a:lnTo>
                    <a:pt x="1354531" y="158851"/>
                  </a:lnTo>
                  <a:lnTo>
                    <a:pt x="1353959" y="158343"/>
                  </a:lnTo>
                  <a:lnTo>
                    <a:pt x="1353959" y="204571"/>
                  </a:lnTo>
                  <a:lnTo>
                    <a:pt x="1352981" y="207111"/>
                  </a:lnTo>
                  <a:lnTo>
                    <a:pt x="1345171" y="207111"/>
                  </a:lnTo>
                  <a:lnTo>
                    <a:pt x="1344536" y="207111"/>
                  </a:lnTo>
                  <a:lnTo>
                    <a:pt x="1339405" y="209651"/>
                  </a:lnTo>
                  <a:lnTo>
                    <a:pt x="1338630" y="208381"/>
                  </a:lnTo>
                  <a:lnTo>
                    <a:pt x="1337081" y="205841"/>
                  </a:lnTo>
                  <a:lnTo>
                    <a:pt x="1345171" y="207111"/>
                  </a:lnTo>
                  <a:lnTo>
                    <a:pt x="1346111" y="205841"/>
                  </a:lnTo>
                  <a:lnTo>
                    <a:pt x="1346644" y="204571"/>
                  </a:lnTo>
                  <a:lnTo>
                    <a:pt x="1353959" y="204571"/>
                  </a:lnTo>
                  <a:lnTo>
                    <a:pt x="1353959" y="158343"/>
                  </a:lnTo>
                  <a:lnTo>
                    <a:pt x="1353108" y="157581"/>
                  </a:lnTo>
                  <a:lnTo>
                    <a:pt x="1350860" y="156311"/>
                  </a:lnTo>
                  <a:lnTo>
                    <a:pt x="1349832" y="157543"/>
                  </a:lnTo>
                  <a:lnTo>
                    <a:pt x="1349832" y="191871"/>
                  </a:lnTo>
                  <a:lnTo>
                    <a:pt x="1348486" y="193141"/>
                  </a:lnTo>
                  <a:lnTo>
                    <a:pt x="1348028" y="191871"/>
                  </a:lnTo>
                  <a:lnTo>
                    <a:pt x="1349375" y="190601"/>
                  </a:lnTo>
                  <a:lnTo>
                    <a:pt x="1349832" y="191871"/>
                  </a:lnTo>
                  <a:lnTo>
                    <a:pt x="1349832" y="157543"/>
                  </a:lnTo>
                  <a:lnTo>
                    <a:pt x="1348752" y="158826"/>
                  </a:lnTo>
                  <a:lnTo>
                    <a:pt x="1348752" y="179171"/>
                  </a:lnTo>
                  <a:lnTo>
                    <a:pt x="1348181" y="180441"/>
                  </a:lnTo>
                  <a:lnTo>
                    <a:pt x="1346555" y="181711"/>
                  </a:lnTo>
                  <a:lnTo>
                    <a:pt x="1346288" y="180441"/>
                  </a:lnTo>
                  <a:lnTo>
                    <a:pt x="1346022" y="179171"/>
                  </a:lnTo>
                  <a:lnTo>
                    <a:pt x="1346581" y="177901"/>
                  </a:lnTo>
                  <a:lnTo>
                    <a:pt x="1348206" y="177901"/>
                  </a:lnTo>
                  <a:lnTo>
                    <a:pt x="1348752" y="179171"/>
                  </a:lnTo>
                  <a:lnTo>
                    <a:pt x="1348752" y="158826"/>
                  </a:lnTo>
                  <a:lnTo>
                    <a:pt x="1348663" y="156311"/>
                  </a:lnTo>
                  <a:lnTo>
                    <a:pt x="1349667" y="155041"/>
                  </a:lnTo>
                  <a:lnTo>
                    <a:pt x="1354213" y="153771"/>
                  </a:lnTo>
                  <a:lnTo>
                    <a:pt x="1354963" y="156311"/>
                  </a:lnTo>
                  <a:lnTo>
                    <a:pt x="1354963" y="122809"/>
                  </a:lnTo>
                  <a:lnTo>
                    <a:pt x="1354404" y="122021"/>
                  </a:lnTo>
                  <a:lnTo>
                    <a:pt x="1354023" y="120751"/>
                  </a:lnTo>
                  <a:lnTo>
                    <a:pt x="1356347" y="120751"/>
                  </a:lnTo>
                  <a:lnTo>
                    <a:pt x="1356728" y="122021"/>
                  </a:lnTo>
                  <a:lnTo>
                    <a:pt x="1356728" y="119418"/>
                  </a:lnTo>
                  <a:lnTo>
                    <a:pt x="1352296" y="114122"/>
                  </a:lnTo>
                  <a:lnTo>
                    <a:pt x="1352296" y="135991"/>
                  </a:lnTo>
                  <a:lnTo>
                    <a:pt x="1350276" y="139801"/>
                  </a:lnTo>
                  <a:lnTo>
                    <a:pt x="1348600" y="139801"/>
                  </a:lnTo>
                  <a:lnTo>
                    <a:pt x="1348765" y="138531"/>
                  </a:lnTo>
                  <a:lnTo>
                    <a:pt x="1348981" y="137261"/>
                  </a:lnTo>
                  <a:lnTo>
                    <a:pt x="1352296" y="135991"/>
                  </a:lnTo>
                  <a:lnTo>
                    <a:pt x="1352296" y="114122"/>
                  </a:lnTo>
                  <a:lnTo>
                    <a:pt x="1351470" y="113131"/>
                  </a:lnTo>
                  <a:lnTo>
                    <a:pt x="1349336" y="110591"/>
                  </a:lnTo>
                  <a:lnTo>
                    <a:pt x="1349273" y="109321"/>
                  </a:lnTo>
                  <a:lnTo>
                    <a:pt x="1349209" y="108051"/>
                  </a:lnTo>
                  <a:lnTo>
                    <a:pt x="1348778" y="99161"/>
                  </a:lnTo>
                  <a:lnTo>
                    <a:pt x="1348587" y="95351"/>
                  </a:lnTo>
                  <a:lnTo>
                    <a:pt x="1348117" y="94818"/>
                  </a:lnTo>
                  <a:lnTo>
                    <a:pt x="1348117" y="143611"/>
                  </a:lnTo>
                  <a:lnTo>
                    <a:pt x="1347533" y="143611"/>
                  </a:lnTo>
                  <a:lnTo>
                    <a:pt x="1347216" y="142341"/>
                  </a:lnTo>
                  <a:lnTo>
                    <a:pt x="1346796" y="143154"/>
                  </a:lnTo>
                  <a:lnTo>
                    <a:pt x="1346796" y="146151"/>
                  </a:lnTo>
                  <a:lnTo>
                    <a:pt x="1343202" y="146151"/>
                  </a:lnTo>
                  <a:lnTo>
                    <a:pt x="1341996" y="144881"/>
                  </a:lnTo>
                  <a:lnTo>
                    <a:pt x="1343558" y="144881"/>
                  </a:lnTo>
                  <a:lnTo>
                    <a:pt x="1342732" y="142341"/>
                  </a:lnTo>
                  <a:lnTo>
                    <a:pt x="1344752" y="142341"/>
                  </a:lnTo>
                  <a:lnTo>
                    <a:pt x="1345526" y="144881"/>
                  </a:lnTo>
                  <a:lnTo>
                    <a:pt x="1346796" y="146151"/>
                  </a:lnTo>
                  <a:lnTo>
                    <a:pt x="1346796" y="143154"/>
                  </a:lnTo>
                  <a:lnTo>
                    <a:pt x="1346555" y="143611"/>
                  </a:lnTo>
                  <a:lnTo>
                    <a:pt x="1346492" y="142341"/>
                  </a:lnTo>
                  <a:lnTo>
                    <a:pt x="1347000" y="142341"/>
                  </a:lnTo>
                  <a:lnTo>
                    <a:pt x="1346758" y="141071"/>
                  </a:lnTo>
                  <a:lnTo>
                    <a:pt x="1347355" y="141071"/>
                  </a:lnTo>
                  <a:lnTo>
                    <a:pt x="1347660" y="142341"/>
                  </a:lnTo>
                  <a:lnTo>
                    <a:pt x="1347889" y="142341"/>
                  </a:lnTo>
                  <a:lnTo>
                    <a:pt x="1348117" y="143611"/>
                  </a:lnTo>
                  <a:lnTo>
                    <a:pt x="1348117" y="94818"/>
                  </a:lnTo>
                  <a:lnTo>
                    <a:pt x="1346530" y="93014"/>
                  </a:lnTo>
                  <a:lnTo>
                    <a:pt x="1346530" y="141071"/>
                  </a:lnTo>
                  <a:lnTo>
                    <a:pt x="1345946" y="141071"/>
                  </a:lnTo>
                  <a:lnTo>
                    <a:pt x="1345628" y="139801"/>
                  </a:lnTo>
                  <a:lnTo>
                    <a:pt x="1344955" y="141071"/>
                  </a:lnTo>
                  <a:lnTo>
                    <a:pt x="1344904" y="139801"/>
                  </a:lnTo>
                  <a:lnTo>
                    <a:pt x="1345399" y="139801"/>
                  </a:lnTo>
                  <a:lnTo>
                    <a:pt x="1345171" y="138531"/>
                  </a:lnTo>
                  <a:lnTo>
                    <a:pt x="1345755" y="138531"/>
                  </a:lnTo>
                  <a:lnTo>
                    <a:pt x="1346073" y="139801"/>
                  </a:lnTo>
                  <a:lnTo>
                    <a:pt x="1346301" y="139801"/>
                  </a:lnTo>
                  <a:lnTo>
                    <a:pt x="1346530" y="141071"/>
                  </a:lnTo>
                  <a:lnTo>
                    <a:pt x="1346530" y="93014"/>
                  </a:lnTo>
                  <a:lnTo>
                    <a:pt x="1346263" y="92710"/>
                  </a:lnTo>
                  <a:lnTo>
                    <a:pt x="1346263" y="97891"/>
                  </a:lnTo>
                  <a:lnTo>
                    <a:pt x="1345844" y="97891"/>
                  </a:lnTo>
                  <a:lnTo>
                    <a:pt x="1345844" y="132181"/>
                  </a:lnTo>
                  <a:lnTo>
                    <a:pt x="1345349" y="133451"/>
                  </a:lnTo>
                  <a:lnTo>
                    <a:pt x="1344015" y="133451"/>
                  </a:lnTo>
                  <a:lnTo>
                    <a:pt x="1344015" y="137261"/>
                  </a:lnTo>
                  <a:lnTo>
                    <a:pt x="1343596" y="138531"/>
                  </a:lnTo>
                  <a:lnTo>
                    <a:pt x="1342250" y="139801"/>
                  </a:lnTo>
                  <a:lnTo>
                    <a:pt x="1341691" y="138531"/>
                  </a:lnTo>
                  <a:lnTo>
                    <a:pt x="1342491" y="138531"/>
                  </a:lnTo>
                  <a:lnTo>
                    <a:pt x="1342237" y="137261"/>
                  </a:lnTo>
                  <a:lnTo>
                    <a:pt x="1344015" y="137261"/>
                  </a:lnTo>
                  <a:lnTo>
                    <a:pt x="1344015" y="133451"/>
                  </a:lnTo>
                  <a:lnTo>
                    <a:pt x="1344447" y="132181"/>
                  </a:lnTo>
                  <a:lnTo>
                    <a:pt x="1345844" y="132181"/>
                  </a:lnTo>
                  <a:lnTo>
                    <a:pt x="1345844" y="97891"/>
                  </a:lnTo>
                  <a:lnTo>
                    <a:pt x="1343837" y="97891"/>
                  </a:lnTo>
                  <a:lnTo>
                    <a:pt x="1344206" y="99161"/>
                  </a:lnTo>
                  <a:lnTo>
                    <a:pt x="1343266" y="99161"/>
                  </a:lnTo>
                  <a:lnTo>
                    <a:pt x="1342529" y="97891"/>
                  </a:lnTo>
                  <a:lnTo>
                    <a:pt x="1342161" y="97891"/>
                  </a:lnTo>
                  <a:lnTo>
                    <a:pt x="1342593" y="96621"/>
                  </a:lnTo>
                  <a:lnTo>
                    <a:pt x="1343012" y="95351"/>
                  </a:lnTo>
                  <a:lnTo>
                    <a:pt x="1343825" y="96621"/>
                  </a:lnTo>
                  <a:lnTo>
                    <a:pt x="1345526" y="96621"/>
                  </a:lnTo>
                  <a:lnTo>
                    <a:pt x="1346263" y="97891"/>
                  </a:lnTo>
                  <a:lnTo>
                    <a:pt x="1346263" y="92710"/>
                  </a:lnTo>
                  <a:lnTo>
                    <a:pt x="1345247" y="91541"/>
                  </a:lnTo>
                  <a:lnTo>
                    <a:pt x="1341043" y="86753"/>
                  </a:lnTo>
                  <a:lnTo>
                    <a:pt x="1341043" y="132181"/>
                  </a:lnTo>
                  <a:lnTo>
                    <a:pt x="1339215" y="132181"/>
                  </a:lnTo>
                  <a:lnTo>
                    <a:pt x="1339507" y="133451"/>
                  </a:lnTo>
                  <a:lnTo>
                    <a:pt x="1337779" y="133451"/>
                  </a:lnTo>
                  <a:lnTo>
                    <a:pt x="1337779" y="203301"/>
                  </a:lnTo>
                  <a:lnTo>
                    <a:pt x="1336433" y="203301"/>
                  </a:lnTo>
                  <a:lnTo>
                    <a:pt x="1335976" y="202031"/>
                  </a:lnTo>
                  <a:lnTo>
                    <a:pt x="1337322" y="202031"/>
                  </a:lnTo>
                  <a:lnTo>
                    <a:pt x="1337779" y="203301"/>
                  </a:lnTo>
                  <a:lnTo>
                    <a:pt x="1337779" y="133451"/>
                  </a:lnTo>
                  <a:lnTo>
                    <a:pt x="1338580" y="130911"/>
                  </a:lnTo>
                  <a:lnTo>
                    <a:pt x="1340167" y="130911"/>
                  </a:lnTo>
                  <a:lnTo>
                    <a:pt x="1341043" y="132181"/>
                  </a:lnTo>
                  <a:lnTo>
                    <a:pt x="1341043" y="86753"/>
                  </a:lnTo>
                  <a:lnTo>
                    <a:pt x="1339253" y="84721"/>
                  </a:lnTo>
                  <a:lnTo>
                    <a:pt x="1339253" y="128371"/>
                  </a:lnTo>
                  <a:lnTo>
                    <a:pt x="1338338" y="129641"/>
                  </a:lnTo>
                  <a:lnTo>
                    <a:pt x="1337830" y="128371"/>
                  </a:lnTo>
                  <a:lnTo>
                    <a:pt x="1336332" y="128371"/>
                  </a:lnTo>
                  <a:lnTo>
                    <a:pt x="1335786" y="127101"/>
                  </a:lnTo>
                  <a:lnTo>
                    <a:pt x="1338973" y="125831"/>
                  </a:lnTo>
                  <a:lnTo>
                    <a:pt x="1339253" y="128371"/>
                  </a:lnTo>
                  <a:lnTo>
                    <a:pt x="1339253" y="84721"/>
                  </a:lnTo>
                  <a:lnTo>
                    <a:pt x="1339176" y="111861"/>
                  </a:lnTo>
                  <a:lnTo>
                    <a:pt x="1336751" y="111861"/>
                  </a:lnTo>
                  <a:lnTo>
                    <a:pt x="1337119" y="113131"/>
                  </a:lnTo>
                  <a:lnTo>
                    <a:pt x="1334617" y="113131"/>
                  </a:lnTo>
                  <a:lnTo>
                    <a:pt x="1335925" y="110591"/>
                  </a:lnTo>
                  <a:lnTo>
                    <a:pt x="1336586" y="109321"/>
                  </a:lnTo>
                  <a:lnTo>
                    <a:pt x="1338440" y="110591"/>
                  </a:lnTo>
                  <a:lnTo>
                    <a:pt x="1339176" y="111861"/>
                  </a:lnTo>
                  <a:lnTo>
                    <a:pt x="1339176" y="84632"/>
                  </a:lnTo>
                  <a:lnTo>
                    <a:pt x="1333792" y="78486"/>
                  </a:lnTo>
                  <a:lnTo>
                    <a:pt x="1333792" y="208381"/>
                  </a:lnTo>
                  <a:lnTo>
                    <a:pt x="1332090" y="207327"/>
                  </a:lnTo>
                  <a:lnTo>
                    <a:pt x="1332090" y="218541"/>
                  </a:lnTo>
                  <a:lnTo>
                    <a:pt x="1331620" y="219811"/>
                  </a:lnTo>
                  <a:lnTo>
                    <a:pt x="1330274" y="221081"/>
                  </a:lnTo>
                  <a:lnTo>
                    <a:pt x="1330198" y="219811"/>
                  </a:lnTo>
                  <a:lnTo>
                    <a:pt x="1329372" y="219811"/>
                  </a:lnTo>
                  <a:lnTo>
                    <a:pt x="1328661" y="218541"/>
                  </a:lnTo>
                  <a:lnTo>
                    <a:pt x="1332090" y="218541"/>
                  </a:lnTo>
                  <a:lnTo>
                    <a:pt x="1332090" y="207327"/>
                  </a:lnTo>
                  <a:lnTo>
                    <a:pt x="1331747" y="207111"/>
                  </a:lnTo>
                  <a:lnTo>
                    <a:pt x="1331226" y="207111"/>
                  </a:lnTo>
                  <a:lnTo>
                    <a:pt x="1332826" y="204571"/>
                  </a:lnTo>
                  <a:lnTo>
                    <a:pt x="1333792" y="208381"/>
                  </a:lnTo>
                  <a:lnTo>
                    <a:pt x="1333792" y="78486"/>
                  </a:lnTo>
                  <a:lnTo>
                    <a:pt x="1333690" y="200761"/>
                  </a:lnTo>
                  <a:lnTo>
                    <a:pt x="1330655" y="200761"/>
                  </a:lnTo>
                  <a:lnTo>
                    <a:pt x="1330528" y="198221"/>
                  </a:lnTo>
                  <a:lnTo>
                    <a:pt x="1332166" y="198221"/>
                  </a:lnTo>
                  <a:lnTo>
                    <a:pt x="1333690" y="200761"/>
                  </a:lnTo>
                  <a:lnTo>
                    <a:pt x="1333690" y="78371"/>
                  </a:lnTo>
                  <a:lnTo>
                    <a:pt x="1330756" y="75031"/>
                  </a:lnTo>
                  <a:lnTo>
                    <a:pt x="1330756" y="97891"/>
                  </a:lnTo>
                  <a:lnTo>
                    <a:pt x="1330325" y="97891"/>
                  </a:lnTo>
                  <a:lnTo>
                    <a:pt x="1330325" y="213461"/>
                  </a:lnTo>
                  <a:lnTo>
                    <a:pt x="1325549" y="212191"/>
                  </a:lnTo>
                  <a:lnTo>
                    <a:pt x="1324063" y="212191"/>
                  </a:lnTo>
                  <a:lnTo>
                    <a:pt x="1324063" y="213461"/>
                  </a:lnTo>
                  <a:lnTo>
                    <a:pt x="1319745" y="214731"/>
                  </a:lnTo>
                  <a:lnTo>
                    <a:pt x="1319479" y="213461"/>
                  </a:lnTo>
                  <a:lnTo>
                    <a:pt x="1319199" y="212191"/>
                  </a:lnTo>
                  <a:lnTo>
                    <a:pt x="1320050" y="210921"/>
                  </a:lnTo>
                  <a:lnTo>
                    <a:pt x="1320876" y="212191"/>
                  </a:lnTo>
                  <a:lnTo>
                    <a:pt x="1322565" y="210921"/>
                  </a:lnTo>
                  <a:lnTo>
                    <a:pt x="1324063" y="213461"/>
                  </a:lnTo>
                  <a:lnTo>
                    <a:pt x="1324063" y="212191"/>
                  </a:lnTo>
                  <a:lnTo>
                    <a:pt x="1323695" y="212191"/>
                  </a:lnTo>
                  <a:lnTo>
                    <a:pt x="1323505" y="210921"/>
                  </a:lnTo>
                  <a:lnTo>
                    <a:pt x="1323327" y="209651"/>
                  </a:lnTo>
                  <a:lnTo>
                    <a:pt x="1326426" y="212191"/>
                  </a:lnTo>
                  <a:lnTo>
                    <a:pt x="1328839" y="209651"/>
                  </a:lnTo>
                  <a:lnTo>
                    <a:pt x="1330325" y="213461"/>
                  </a:lnTo>
                  <a:lnTo>
                    <a:pt x="1330325" y="97891"/>
                  </a:lnTo>
                  <a:lnTo>
                    <a:pt x="1328851" y="97891"/>
                  </a:lnTo>
                  <a:lnTo>
                    <a:pt x="1329359" y="96621"/>
                  </a:lnTo>
                  <a:lnTo>
                    <a:pt x="1330706" y="96621"/>
                  </a:lnTo>
                  <a:lnTo>
                    <a:pt x="1330756" y="97891"/>
                  </a:lnTo>
                  <a:lnTo>
                    <a:pt x="1330756" y="75031"/>
                  </a:lnTo>
                  <a:lnTo>
                    <a:pt x="1325638" y="69202"/>
                  </a:lnTo>
                  <a:lnTo>
                    <a:pt x="1325638" y="200761"/>
                  </a:lnTo>
                  <a:lnTo>
                    <a:pt x="1324533" y="200761"/>
                  </a:lnTo>
                  <a:lnTo>
                    <a:pt x="1324533" y="203301"/>
                  </a:lnTo>
                  <a:lnTo>
                    <a:pt x="1322501" y="205003"/>
                  </a:lnTo>
                  <a:lnTo>
                    <a:pt x="1322501" y="207111"/>
                  </a:lnTo>
                  <a:lnTo>
                    <a:pt x="1319479" y="208381"/>
                  </a:lnTo>
                  <a:lnTo>
                    <a:pt x="1319339" y="205841"/>
                  </a:lnTo>
                  <a:lnTo>
                    <a:pt x="1321396" y="205841"/>
                  </a:lnTo>
                  <a:lnTo>
                    <a:pt x="1322501" y="207111"/>
                  </a:lnTo>
                  <a:lnTo>
                    <a:pt x="1322501" y="205003"/>
                  </a:lnTo>
                  <a:lnTo>
                    <a:pt x="1321485" y="205841"/>
                  </a:lnTo>
                  <a:lnTo>
                    <a:pt x="1321777" y="203301"/>
                  </a:lnTo>
                  <a:lnTo>
                    <a:pt x="1322070" y="200761"/>
                  </a:lnTo>
                  <a:lnTo>
                    <a:pt x="1324076" y="202031"/>
                  </a:lnTo>
                  <a:lnTo>
                    <a:pt x="1324533" y="203301"/>
                  </a:lnTo>
                  <a:lnTo>
                    <a:pt x="1324533" y="200761"/>
                  </a:lnTo>
                  <a:lnTo>
                    <a:pt x="1322717" y="200761"/>
                  </a:lnTo>
                  <a:lnTo>
                    <a:pt x="1322476" y="199491"/>
                  </a:lnTo>
                  <a:lnTo>
                    <a:pt x="1323352" y="198221"/>
                  </a:lnTo>
                  <a:lnTo>
                    <a:pt x="1324940" y="198221"/>
                  </a:lnTo>
                  <a:lnTo>
                    <a:pt x="1325638" y="200761"/>
                  </a:lnTo>
                  <a:lnTo>
                    <a:pt x="1325638" y="69202"/>
                  </a:lnTo>
                  <a:lnTo>
                    <a:pt x="1324076" y="67411"/>
                  </a:lnTo>
                  <a:lnTo>
                    <a:pt x="1322819" y="65989"/>
                  </a:lnTo>
                  <a:lnTo>
                    <a:pt x="1322819" y="149961"/>
                  </a:lnTo>
                  <a:lnTo>
                    <a:pt x="1320457" y="148691"/>
                  </a:lnTo>
                  <a:lnTo>
                    <a:pt x="1319949" y="148691"/>
                  </a:lnTo>
                  <a:lnTo>
                    <a:pt x="1319949" y="203301"/>
                  </a:lnTo>
                  <a:lnTo>
                    <a:pt x="1317650" y="203301"/>
                  </a:lnTo>
                  <a:lnTo>
                    <a:pt x="1317650" y="214731"/>
                  </a:lnTo>
                  <a:lnTo>
                    <a:pt x="1315631" y="214731"/>
                  </a:lnTo>
                  <a:lnTo>
                    <a:pt x="1315173" y="213461"/>
                  </a:lnTo>
                  <a:lnTo>
                    <a:pt x="1317193" y="213461"/>
                  </a:lnTo>
                  <a:lnTo>
                    <a:pt x="1317650" y="214731"/>
                  </a:lnTo>
                  <a:lnTo>
                    <a:pt x="1317650" y="203301"/>
                  </a:lnTo>
                  <a:lnTo>
                    <a:pt x="1314386" y="203301"/>
                  </a:lnTo>
                  <a:lnTo>
                    <a:pt x="1316151" y="200761"/>
                  </a:lnTo>
                  <a:lnTo>
                    <a:pt x="1315961" y="198221"/>
                  </a:lnTo>
                  <a:lnTo>
                    <a:pt x="1319542" y="196951"/>
                  </a:lnTo>
                  <a:lnTo>
                    <a:pt x="1319949" y="203301"/>
                  </a:lnTo>
                  <a:lnTo>
                    <a:pt x="1319949" y="148691"/>
                  </a:lnTo>
                  <a:lnTo>
                    <a:pt x="1319187" y="148691"/>
                  </a:lnTo>
                  <a:lnTo>
                    <a:pt x="1318882" y="146151"/>
                  </a:lnTo>
                  <a:lnTo>
                    <a:pt x="1321054" y="147421"/>
                  </a:lnTo>
                  <a:lnTo>
                    <a:pt x="1322552" y="147421"/>
                  </a:lnTo>
                  <a:lnTo>
                    <a:pt x="1322819" y="149961"/>
                  </a:lnTo>
                  <a:lnTo>
                    <a:pt x="1322819" y="65989"/>
                  </a:lnTo>
                  <a:lnTo>
                    <a:pt x="1320723" y="63601"/>
                  </a:lnTo>
                  <a:lnTo>
                    <a:pt x="1319618" y="62331"/>
                  </a:lnTo>
                  <a:lnTo>
                    <a:pt x="1317777" y="60248"/>
                  </a:lnTo>
                  <a:lnTo>
                    <a:pt x="1317777" y="147421"/>
                  </a:lnTo>
                  <a:lnTo>
                    <a:pt x="1315859" y="147421"/>
                  </a:lnTo>
                  <a:lnTo>
                    <a:pt x="1315859" y="189331"/>
                  </a:lnTo>
                  <a:lnTo>
                    <a:pt x="1315224" y="189509"/>
                  </a:lnTo>
                  <a:lnTo>
                    <a:pt x="1315224" y="194411"/>
                  </a:lnTo>
                  <a:lnTo>
                    <a:pt x="1314805" y="195681"/>
                  </a:lnTo>
                  <a:lnTo>
                    <a:pt x="1313459" y="195681"/>
                  </a:lnTo>
                  <a:lnTo>
                    <a:pt x="1312900" y="194411"/>
                  </a:lnTo>
                  <a:lnTo>
                    <a:pt x="1313713" y="194411"/>
                  </a:lnTo>
                  <a:lnTo>
                    <a:pt x="1313446" y="193141"/>
                  </a:lnTo>
                  <a:lnTo>
                    <a:pt x="1314970" y="193141"/>
                  </a:lnTo>
                  <a:lnTo>
                    <a:pt x="1315224" y="194411"/>
                  </a:lnTo>
                  <a:lnTo>
                    <a:pt x="1315224" y="189509"/>
                  </a:lnTo>
                  <a:lnTo>
                    <a:pt x="1312710" y="190182"/>
                  </a:lnTo>
                  <a:lnTo>
                    <a:pt x="1312710" y="216001"/>
                  </a:lnTo>
                  <a:lnTo>
                    <a:pt x="1311821" y="217271"/>
                  </a:lnTo>
                  <a:lnTo>
                    <a:pt x="1308887" y="216001"/>
                  </a:lnTo>
                  <a:lnTo>
                    <a:pt x="1307096" y="216001"/>
                  </a:lnTo>
                  <a:lnTo>
                    <a:pt x="1306601" y="214731"/>
                  </a:lnTo>
                  <a:lnTo>
                    <a:pt x="1312252" y="213461"/>
                  </a:lnTo>
                  <a:lnTo>
                    <a:pt x="1312710" y="216001"/>
                  </a:lnTo>
                  <a:lnTo>
                    <a:pt x="1312710" y="190182"/>
                  </a:lnTo>
                  <a:lnTo>
                    <a:pt x="1311097" y="190601"/>
                  </a:lnTo>
                  <a:lnTo>
                    <a:pt x="1311021" y="189331"/>
                  </a:lnTo>
                  <a:lnTo>
                    <a:pt x="1310944" y="188061"/>
                  </a:lnTo>
                  <a:lnTo>
                    <a:pt x="1311846" y="186791"/>
                  </a:lnTo>
                  <a:lnTo>
                    <a:pt x="1313878" y="186791"/>
                  </a:lnTo>
                  <a:lnTo>
                    <a:pt x="1315199" y="188061"/>
                  </a:lnTo>
                  <a:lnTo>
                    <a:pt x="1315859" y="189331"/>
                  </a:lnTo>
                  <a:lnTo>
                    <a:pt x="1315859" y="147421"/>
                  </a:lnTo>
                  <a:lnTo>
                    <a:pt x="1314107" y="147421"/>
                  </a:lnTo>
                  <a:lnTo>
                    <a:pt x="1314107" y="162661"/>
                  </a:lnTo>
                  <a:lnTo>
                    <a:pt x="1311084" y="163931"/>
                  </a:lnTo>
                  <a:lnTo>
                    <a:pt x="1309217" y="162661"/>
                  </a:lnTo>
                  <a:lnTo>
                    <a:pt x="1307592" y="161391"/>
                  </a:lnTo>
                  <a:lnTo>
                    <a:pt x="1309776" y="161391"/>
                  </a:lnTo>
                  <a:lnTo>
                    <a:pt x="1313688" y="158851"/>
                  </a:lnTo>
                  <a:lnTo>
                    <a:pt x="1314107" y="162661"/>
                  </a:lnTo>
                  <a:lnTo>
                    <a:pt x="1314107" y="147421"/>
                  </a:lnTo>
                  <a:lnTo>
                    <a:pt x="1311986" y="147421"/>
                  </a:lnTo>
                  <a:lnTo>
                    <a:pt x="1311567" y="144881"/>
                  </a:lnTo>
                  <a:lnTo>
                    <a:pt x="1314399" y="144881"/>
                  </a:lnTo>
                  <a:lnTo>
                    <a:pt x="1314424" y="143611"/>
                  </a:lnTo>
                  <a:lnTo>
                    <a:pt x="1315910" y="142341"/>
                  </a:lnTo>
                  <a:lnTo>
                    <a:pt x="1315834" y="144881"/>
                  </a:lnTo>
                  <a:lnTo>
                    <a:pt x="1317129" y="144881"/>
                  </a:lnTo>
                  <a:lnTo>
                    <a:pt x="1317777" y="147421"/>
                  </a:lnTo>
                  <a:lnTo>
                    <a:pt x="1317777" y="60248"/>
                  </a:lnTo>
                  <a:lnTo>
                    <a:pt x="1317383" y="59791"/>
                  </a:lnTo>
                  <a:lnTo>
                    <a:pt x="1315161" y="57251"/>
                  </a:lnTo>
                  <a:lnTo>
                    <a:pt x="1311897" y="53543"/>
                  </a:lnTo>
                  <a:lnTo>
                    <a:pt x="1311897" y="75031"/>
                  </a:lnTo>
                  <a:lnTo>
                    <a:pt x="1310373" y="77571"/>
                  </a:lnTo>
                  <a:lnTo>
                    <a:pt x="1309700" y="77063"/>
                  </a:lnTo>
                  <a:lnTo>
                    <a:pt x="1309700" y="83921"/>
                  </a:lnTo>
                  <a:lnTo>
                    <a:pt x="1305026" y="85191"/>
                  </a:lnTo>
                  <a:lnTo>
                    <a:pt x="1304759" y="82651"/>
                  </a:lnTo>
                  <a:lnTo>
                    <a:pt x="1308125" y="81381"/>
                  </a:lnTo>
                  <a:lnTo>
                    <a:pt x="1309700" y="83921"/>
                  </a:lnTo>
                  <a:lnTo>
                    <a:pt x="1309700" y="77063"/>
                  </a:lnTo>
                  <a:lnTo>
                    <a:pt x="1308696" y="76301"/>
                  </a:lnTo>
                  <a:lnTo>
                    <a:pt x="1307007" y="75031"/>
                  </a:lnTo>
                  <a:lnTo>
                    <a:pt x="1307985" y="73761"/>
                  </a:lnTo>
                  <a:lnTo>
                    <a:pt x="1308950" y="72491"/>
                  </a:lnTo>
                  <a:lnTo>
                    <a:pt x="1311427" y="72491"/>
                  </a:lnTo>
                  <a:lnTo>
                    <a:pt x="1311897" y="75031"/>
                  </a:lnTo>
                  <a:lnTo>
                    <a:pt x="1311897" y="53543"/>
                  </a:lnTo>
                  <a:lnTo>
                    <a:pt x="1311414" y="52984"/>
                  </a:lnTo>
                  <a:lnTo>
                    <a:pt x="1311414" y="71221"/>
                  </a:lnTo>
                  <a:lnTo>
                    <a:pt x="1309166" y="71221"/>
                  </a:lnTo>
                  <a:lnTo>
                    <a:pt x="1309116" y="69951"/>
                  </a:lnTo>
                  <a:lnTo>
                    <a:pt x="1311059" y="69951"/>
                  </a:lnTo>
                  <a:lnTo>
                    <a:pt x="1311414" y="71221"/>
                  </a:lnTo>
                  <a:lnTo>
                    <a:pt x="1311414" y="52984"/>
                  </a:lnTo>
                  <a:lnTo>
                    <a:pt x="1310703" y="52171"/>
                  </a:lnTo>
                  <a:lnTo>
                    <a:pt x="1305128" y="45821"/>
                  </a:lnTo>
                  <a:lnTo>
                    <a:pt x="1303794" y="46050"/>
                  </a:lnTo>
                  <a:lnTo>
                    <a:pt x="1303794" y="47091"/>
                  </a:lnTo>
                  <a:lnTo>
                    <a:pt x="1303464" y="50393"/>
                  </a:lnTo>
                  <a:lnTo>
                    <a:pt x="1303464" y="58521"/>
                  </a:lnTo>
                  <a:lnTo>
                    <a:pt x="1303324" y="58661"/>
                  </a:lnTo>
                  <a:lnTo>
                    <a:pt x="1303324" y="68681"/>
                  </a:lnTo>
                  <a:lnTo>
                    <a:pt x="1301965" y="69951"/>
                  </a:lnTo>
                  <a:lnTo>
                    <a:pt x="1301508" y="68681"/>
                  </a:lnTo>
                  <a:lnTo>
                    <a:pt x="1302854" y="67411"/>
                  </a:lnTo>
                  <a:lnTo>
                    <a:pt x="1303324" y="68681"/>
                  </a:lnTo>
                  <a:lnTo>
                    <a:pt x="1303324" y="58661"/>
                  </a:lnTo>
                  <a:lnTo>
                    <a:pt x="1302118" y="59791"/>
                  </a:lnTo>
                  <a:lnTo>
                    <a:pt x="1301661" y="57251"/>
                  </a:lnTo>
                  <a:lnTo>
                    <a:pt x="1303007" y="57251"/>
                  </a:lnTo>
                  <a:lnTo>
                    <a:pt x="1303464" y="58521"/>
                  </a:lnTo>
                  <a:lnTo>
                    <a:pt x="1303464" y="50393"/>
                  </a:lnTo>
                  <a:lnTo>
                    <a:pt x="1303286" y="52171"/>
                  </a:lnTo>
                  <a:lnTo>
                    <a:pt x="1301394" y="52171"/>
                  </a:lnTo>
                  <a:lnTo>
                    <a:pt x="1300378" y="51155"/>
                  </a:lnTo>
                  <a:lnTo>
                    <a:pt x="1300378" y="151231"/>
                  </a:lnTo>
                  <a:lnTo>
                    <a:pt x="1298079" y="151231"/>
                  </a:lnTo>
                  <a:lnTo>
                    <a:pt x="1297393" y="148691"/>
                  </a:lnTo>
                  <a:lnTo>
                    <a:pt x="1299019" y="147421"/>
                  </a:lnTo>
                  <a:lnTo>
                    <a:pt x="1300378" y="151231"/>
                  </a:lnTo>
                  <a:lnTo>
                    <a:pt x="1300378" y="51155"/>
                  </a:lnTo>
                  <a:lnTo>
                    <a:pt x="1300124" y="50901"/>
                  </a:lnTo>
                  <a:lnTo>
                    <a:pt x="1300467" y="49631"/>
                  </a:lnTo>
                  <a:lnTo>
                    <a:pt x="1301140" y="47091"/>
                  </a:lnTo>
                  <a:lnTo>
                    <a:pt x="1303794" y="47091"/>
                  </a:lnTo>
                  <a:lnTo>
                    <a:pt x="1303794" y="46050"/>
                  </a:lnTo>
                  <a:lnTo>
                    <a:pt x="1298397" y="46977"/>
                  </a:lnTo>
                  <a:lnTo>
                    <a:pt x="1298397" y="72491"/>
                  </a:lnTo>
                  <a:lnTo>
                    <a:pt x="1297609" y="72491"/>
                  </a:lnTo>
                  <a:lnTo>
                    <a:pt x="1297609" y="80111"/>
                  </a:lnTo>
                  <a:lnTo>
                    <a:pt x="1296733" y="80111"/>
                  </a:lnTo>
                  <a:lnTo>
                    <a:pt x="1296885" y="81381"/>
                  </a:lnTo>
                  <a:lnTo>
                    <a:pt x="1295615" y="81381"/>
                  </a:lnTo>
                  <a:lnTo>
                    <a:pt x="1295615" y="90271"/>
                  </a:lnTo>
                  <a:lnTo>
                    <a:pt x="1293622" y="91541"/>
                  </a:lnTo>
                  <a:lnTo>
                    <a:pt x="1292631" y="90271"/>
                  </a:lnTo>
                  <a:lnTo>
                    <a:pt x="1293342" y="89001"/>
                  </a:lnTo>
                  <a:lnTo>
                    <a:pt x="1294587" y="87731"/>
                  </a:lnTo>
                  <a:lnTo>
                    <a:pt x="1295273" y="89001"/>
                  </a:lnTo>
                  <a:lnTo>
                    <a:pt x="1295615" y="90271"/>
                  </a:lnTo>
                  <a:lnTo>
                    <a:pt x="1295615" y="81381"/>
                  </a:lnTo>
                  <a:lnTo>
                    <a:pt x="1293939" y="81381"/>
                  </a:lnTo>
                  <a:lnTo>
                    <a:pt x="1294752" y="78841"/>
                  </a:lnTo>
                  <a:lnTo>
                    <a:pt x="1295158" y="77571"/>
                  </a:lnTo>
                  <a:lnTo>
                    <a:pt x="1297546" y="78841"/>
                  </a:lnTo>
                  <a:lnTo>
                    <a:pt x="1297609" y="80111"/>
                  </a:lnTo>
                  <a:lnTo>
                    <a:pt x="1297609" y="72491"/>
                  </a:lnTo>
                  <a:lnTo>
                    <a:pt x="1296822" y="72491"/>
                  </a:lnTo>
                  <a:lnTo>
                    <a:pt x="1296771" y="71221"/>
                  </a:lnTo>
                  <a:lnTo>
                    <a:pt x="1298168" y="71221"/>
                  </a:lnTo>
                  <a:lnTo>
                    <a:pt x="1298397" y="72491"/>
                  </a:lnTo>
                  <a:lnTo>
                    <a:pt x="1298397" y="46977"/>
                  </a:lnTo>
                  <a:lnTo>
                    <a:pt x="1297660" y="47091"/>
                  </a:lnTo>
                  <a:lnTo>
                    <a:pt x="1294320" y="43129"/>
                  </a:lnTo>
                  <a:lnTo>
                    <a:pt x="1294320" y="71221"/>
                  </a:lnTo>
                  <a:lnTo>
                    <a:pt x="1291285" y="72491"/>
                  </a:lnTo>
                  <a:lnTo>
                    <a:pt x="1291196" y="71221"/>
                  </a:lnTo>
                  <a:lnTo>
                    <a:pt x="1291158" y="69951"/>
                  </a:lnTo>
                  <a:lnTo>
                    <a:pt x="1292809" y="69951"/>
                  </a:lnTo>
                  <a:lnTo>
                    <a:pt x="1294320" y="71221"/>
                  </a:lnTo>
                  <a:lnTo>
                    <a:pt x="1294320" y="43129"/>
                  </a:lnTo>
                  <a:lnTo>
                    <a:pt x="1292872" y="41414"/>
                  </a:lnTo>
                  <a:lnTo>
                    <a:pt x="1292872" y="48361"/>
                  </a:lnTo>
                  <a:lnTo>
                    <a:pt x="1292606" y="48361"/>
                  </a:lnTo>
                  <a:lnTo>
                    <a:pt x="1292021" y="49631"/>
                  </a:lnTo>
                  <a:lnTo>
                    <a:pt x="1291996" y="54711"/>
                  </a:lnTo>
                  <a:lnTo>
                    <a:pt x="1291056" y="57404"/>
                  </a:lnTo>
                  <a:lnTo>
                    <a:pt x="1291056" y="81381"/>
                  </a:lnTo>
                  <a:lnTo>
                    <a:pt x="1290180" y="83718"/>
                  </a:lnTo>
                  <a:lnTo>
                    <a:pt x="1290180" y="85191"/>
                  </a:lnTo>
                  <a:lnTo>
                    <a:pt x="1289596" y="86461"/>
                  </a:lnTo>
                  <a:lnTo>
                    <a:pt x="1288008" y="87731"/>
                  </a:lnTo>
                  <a:lnTo>
                    <a:pt x="1286827" y="86461"/>
                  </a:lnTo>
                  <a:lnTo>
                    <a:pt x="1286090" y="85191"/>
                  </a:lnTo>
                  <a:lnTo>
                    <a:pt x="1288516" y="85191"/>
                  </a:lnTo>
                  <a:lnTo>
                    <a:pt x="1288148" y="83921"/>
                  </a:lnTo>
                  <a:lnTo>
                    <a:pt x="1289075" y="83921"/>
                  </a:lnTo>
                  <a:lnTo>
                    <a:pt x="1289824" y="85191"/>
                  </a:lnTo>
                  <a:lnTo>
                    <a:pt x="1290180" y="85191"/>
                  </a:lnTo>
                  <a:lnTo>
                    <a:pt x="1290180" y="83718"/>
                  </a:lnTo>
                  <a:lnTo>
                    <a:pt x="1290104" y="83921"/>
                  </a:lnTo>
                  <a:lnTo>
                    <a:pt x="1290180" y="81381"/>
                  </a:lnTo>
                  <a:lnTo>
                    <a:pt x="1288364" y="82651"/>
                  </a:lnTo>
                  <a:lnTo>
                    <a:pt x="1287653" y="81381"/>
                  </a:lnTo>
                  <a:lnTo>
                    <a:pt x="1286954" y="80111"/>
                  </a:lnTo>
                  <a:lnTo>
                    <a:pt x="1290701" y="78841"/>
                  </a:lnTo>
                  <a:lnTo>
                    <a:pt x="1291056" y="81381"/>
                  </a:lnTo>
                  <a:lnTo>
                    <a:pt x="1291056" y="57404"/>
                  </a:lnTo>
                  <a:lnTo>
                    <a:pt x="1290662" y="58521"/>
                  </a:lnTo>
                  <a:lnTo>
                    <a:pt x="1287665" y="59791"/>
                  </a:lnTo>
                  <a:lnTo>
                    <a:pt x="1287310" y="58521"/>
                  </a:lnTo>
                  <a:lnTo>
                    <a:pt x="1286598" y="55981"/>
                  </a:lnTo>
                  <a:lnTo>
                    <a:pt x="1284782" y="54711"/>
                  </a:lnTo>
                  <a:lnTo>
                    <a:pt x="1287183" y="50901"/>
                  </a:lnTo>
                  <a:lnTo>
                    <a:pt x="1291996" y="54711"/>
                  </a:lnTo>
                  <a:lnTo>
                    <a:pt x="1291996" y="49530"/>
                  </a:lnTo>
                  <a:lnTo>
                    <a:pt x="1291704" y="48361"/>
                  </a:lnTo>
                  <a:lnTo>
                    <a:pt x="1291475" y="48361"/>
                  </a:lnTo>
                  <a:lnTo>
                    <a:pt x="1291247" y="47091"/>
                  </a:lnTo>
                  <a:lnTo>
                    <a:pt x="1292821" y="47091"/>
                  </a:lnTo>
                  <a:lnTo>
                    <a:pt x="1292872" y="48361"/>
                  </a:lnTo>
                  <a:lnTo>
                    <a:pt x="1292872" y="41414"/>
                  </a:lnTo>
                  <a:lnTo>
                    <a:pt x="1290167" y="38201"/>
                  </a:lnTo>
                  <a:lnTo>
                    <a:pt x="1289100" y="36931"/>
                  </a:lnTo>
                  <a:lnTo>
                    <a:pt x="1288796" y="36931"/>
                  </a:lnTo>
                  <a:lnTo>
                    <a:pt x="1287767" y="35661"/>
                  </a:lnTo>
                  <a:lnTo>
                    <a:pt x="1286764" y="34417"/>
                  </a:lnTo>
                  <a:lnTo>
                    <a:pt x="1286764" y="49631"/>
                  </a:lnTo>
                  <a:lnTo>
                    <a:pt x="1284427" y="50901"/>
                  </a:lnTo>
                  <a:lnTo>
                    <a:pt x="1284427" y="49631"/>
                  </a:lnTo>
                  <a:lnTo>
                    <a:pt x="1284427" y="48361"/>
                  </a:lnTo>
                  <a:lnTo>
                    <a:pt x="1284427" y="47091"/>
                  </a:lnTo>
                  <a:lnTo>
                    <a:pt x="1282814" y="48158"/>
                  </a:lnTo>
                  <a:lnTo>
                    <a:pt x="1282814" y="87731"/>
                  </a:lnTo>
                  <a:lnTo>
                    <a:pt x="1280096" y="92811"/>
                  </a:lnTo>
                  <a:lnTo>
                    <a:pt x="1277874" y="91541"/>
                  </a:lnTo>
                  <a:lnTo>
                    <a:pt x="1277340" y="90271"/>
                  </a:lnTo>
                  <a:lnTo>
                    <a:pt x="1280172" y="90271"/>
                  </a:lnTo>
                  <a:lnTo>
                    <a:pt x="1279639" y="87731"/>
                  </a:lnTo>
                  <a:lnTo>
                    <a:pt x="1282814" y="87731"/>
                  </a:lnTo>
                  <a:lnTo>
                    <a:pt x="1282814" y="48158"/>
                  </a:lnTo>
                  <a:lnTo>
                    <a:pt x="1282484" y="48361"/>
                  </a:lnTo>
                  <a:lnTo>
                    <a:pt x="1283081" y="45821"/>
                  </a:lnTo>
                  <a:lnTo>
                    <a:pt x="1286624" y="47091"/>
                  </a:lnTo>
                  <a:lnTo>
                    <a:pt x="1286764" y="49631"/>
                  </a:lnTo>
                  <a:lnTo>
                    <a:pt x="1286764" y="34417"/>
                  </a:lnTo>
                  <a:lnTo>
                    <a:pt x="1285443" y="32778"/>
                  </a:lnTo>
                  <a:lnTo>
                    <a:pt x="1285443" y="39471"/>
                  </a:lnTo>
                  <a:lnTo>
                    <a:pt x="1285189" y="39471"/>
                  </a:lnTo>
                  <a:lnTo>
                    <a:pt x="1285354" y="40741"/>
                  </a:lnTo>
                  <a:lnTo>
                    <a:pt x="1284528" y="40741"/>
                  </a:lnTo>
                  <a:lnTo>
                    <a:pt x="1284376" y="39471"/>
                  </a:lnTo>
                  <a:lnTo>
                    <a:pt x="1283995" y="39471"/>
                  </a:lnTo>
                  <a:lnTo>
                    <a:pt x="1285049" y="38201"/>
                  </a:lnTo>
                  <a:lnTo>
                    <a:pt x="1285443" y="39471"/>
                  </a:lnTo>
                  <a:lnTo>
                    <a:pt x="1285443" y="32778"/>
                  </a:lnTo>
                  <a:lnTo>
                    <a:pt x="1283677" y="30581"/>
                  </a:lnTo>
                  <a:lnTo>
                    <a:pt x="1282649" y="29311"/>
                  </a:lnTo>
                  <a:lnTo>
                    <a:pt x="1281214" y="28041"/>
                  </a:lnTo>
                  <a:lnTo>
                    <a:pt x="1281176" y="83921"/>
                  </a:lnTo>
                  <a:lnTo>
                    <a:pt x="1280591" y="83921"/>
                  </a:lnTo>
                  <a:lnTo>
                    <a:pt x="1280287" y="82651"/>
                  </a:lnTo>
                  <a:lnTo>
                    <a:pt x="1279613" y="83921"/>
                  </a:lnTo>
                  <a:lnTo>
                    <a:pt x="1279550" y="82651"/>
                  </a:lnTo>
                  <a:lnTo>
                    <a:pt x="1280058" y="82651"/>
                  </a:lnTo>
                  <a:lnTo>
                    <a:pt x="1279829" y="81381"/>
                  </a:lnTo>
                  <a:lnTo>
                    <a:pt x="1280414" y="81381"/>
                  </a:lnTo>
                  <a:lnTo>
                    <a:pt x="1280718" y="82651"/>
                  </a:lnTo>
                  <a:lnTo>
                    <a:pt x="1280947" y="82651"/>
                  </a:lnTo>
                  <a:lnTo>
                    <a:pt x="1281176" y="83921"/>
                  </a:lnTo>
                  <a:lnTo>
                    <a:pt x="1281176" y="28016"/>
                  </a:lnTo>
                  <a:lnTo>
                    <a:pt x="1280617" y="27546"/>
                  </a:lnTo>
                  <a:lnTo>
                    <a:pt x="1280617" y="68681"/>
                  </a:lnTo>
                  <a:lnTo>
                    <a:pt x="1279575" y="72491"/>
                  </a:lnTo>
                  <a:lnTo>
                    <a:pt x="1277734" y="73761"/>
                  </a:lnTo>
                  <a:lnTo>
                    <a:pt x="1276972" y="71221"/>
                  </a:lnTo>
                  <a:lnTo>
                    <a:pt x="1276591" y="69951"/>
                  </a:lnTo>
                  <a:lnTo>
                    <a:pt x="1279271" y="69951"/>
                  </a:lnTo>
                  <a:lnTo>
                    <a:pt x="1279042" y="68681"/>
                  </a:lnTo>
                  <a:lnTo>
                    <a:pt x="1280617" y="68681"/>
                  </a:lnTo>
                  <a:lnTo>
                    <a:pt x="1280617" y="27546"/>
                  </a:lnTo>
                  <a:lnTo>
                    <a:pt x="1279690" y="26771"/>
                  </a:lnTo>
                  <a:lnTo>
                    <a:pt x="1278470" y="26771"/>
                  </a:lnTo>
                  <a:lnTo>
                    <a:pt x="1278712" y="25501"/>
                  </a:lnTo>
                  <a:lnTo>
                    <a:pt x="1277188" y="24231"/>
                  </a:lnTo>
                  <a:lnTo>
                    <a:pt x="1276845" y="23952"/>
                  </a:lnTo>
                  <a:lnTo>
                    <a:pt x="1276845" y="59791"/>
                  </a:lnTo>
                  <a:lnTo>
                    <a:pt x="1275842" y="62331"/>
                  </a:lnTo>
                  <a:lnTo>
                    <a:pt x="1275613" y="62153"/>
                  </a:lnTo>
                  <a:lnTo>
                    <a:pt x="1275613" y="90271"/>
                  </a:lnTo>
                  <a:lnTo>
                    <a:pt x="1273149" y="90271"/>
                  </a:lnTo>
                  <a:lnTo>
                    <a:pt x="1272387" y="89001"/>
                  </a:lnTo>
                  <a:lnTo>
                    <a:pt x="1272997" y="89001"/>
                  </a:lnTo>
                  <a:lnTo>
                    <a:pt x="1272908" y="87731"/>
                  </a:lnTo>
                  <a:lnTo>
                    <a:pt x="1274889" y="87731"/>
                  </a:lnTo>
                  <a:lnTo>
                    <a:pt x="1275613" y="90271"/>
                  </a:lnTo>
                  <a:lnTo>
                    <a:pt x="1275613" y="62153"/>
                  </a:lnTo>
                  <a:lnTo>
                    <a:pt x="1275321" y="61912"/>
                  </a:lnTo>
                  <a:lnTo>
                    <a:pt x="1275321" y="66141"/>
                  </a:lnTo>
                  <a:lnTo>
                    <a:pt x="1275232" y="68681"/>
                  </a:lnTo>
                  <a:lnTo>
                    <a:pt x="1273060" y="69951"/>
                  </a:lnTo>
                  <a:lnTo>
                    <a:pt x="1272019" y="67411"/>
                  </a:lnTo>
                  <a:lnTo>
                    <a:pt x="1272374" y="66141"/>
                  </a:lnTo>
                  <a:lnTo>
                    <a:pt x="1272730" y="64871"/>
                  </a:lnTo>
                  <a:lnTo>
                    <a:pt x="1274775" y="66141"/>
                  </a:lnTo>
                  <a:lnTo>
                    <a:pt x="1275321" y="66141"/>
                  </a:lnTo>
                  <a:lnTo>
                    <a:pt x="1275321" y="61912"/>
                  </a:lnTo>
                  <a:lnTo>
                    <a:pt x="1274279" y="61061"/>
                  </a:lnTo>
                  <a:lnTo>
                    <a:pt x="1274521" y="59791"/>
                  </a:lnTo>
                  <a:lnTo>
                    <a:pt x="1274546" y="58521"/>
                  </a:lnTo>
                  <a:lnTo>
                    <a:pt x="1276273" y="58521"/>
                  </a:lnTo>
                  <a:lnTo>
                    <a:pt x="1276845" y="59791"/>
                  </a:lnTo>
                  <a:lnTo>
                    <a:pt x="1276845" y="23952"/>
                  </a:lnTo>
                  <a:lnTo>
                    <a:pt x="1274140" y="21691"/>
                  </a:lnTo>
                  <a:lnTo>
                    <a:pt x="1272870" y="21094"/>
                  </a:lnTo>
                  <a:lnTo>
                    <a:pt x="1272870" y="52171"/>
                  </a:lnTo>
                  <a:lnTo>
                    <a:pt x="1270736" y="54711"/>
                  </a:lnTo>
                  <a:lnTo>
                    <a:pt x="1270368" y="52959"/>
                  </a:lnTo>
                  <a:lnTo>
                    <a:pt x="1270368" y="109321"/>
                  </a:lnTo>
                  <a:lnTo>
                    <a:pt x="1268234" y="110591"/>
                  </a:lnTo>
                  <a:lnTo>
                    <a:pt x="1267701" y="109321"/>
                  </a:lnTo>
                  <a:lnTo>
                    <a:pt x="1268323" y="108051"/>
                  </a:lnTo>
                  <a:lnTo>
                    <a:pt x="1270012" y="108051"/>
                  </a:lnTo>
                  <a:lnTo>
                    <a:pt x="1270368" y="109321"/>
                  </a:lnTo>
                  <a:lnTo>
                    <a:pt x="1270368" y="52959"/>
                  </a:lnTo>
                  <a:lnTo>
                    <a:pt x="1270228" y="52298"/>
                  </a:lnTo>
                  <a:lnTo>
                    <a:pt x="1270228" y="59791"/>
                  </a:lnTo>
                  <a:lnTo>
                    <a:pt x="1269199" y="61061"/>
                  </a:lnTo>
                  <a:lnTo>
                    <a:pt x="1268857" y="59791"/>
                  </a:lnTo>
                  <a:lnTo>
                    <a:pt x="1268425" y="59791"/>
                  </a:lnTo>
                  <a:lnTo>
                    <a:pt x="1268196" y="58521"/>
                  </a:lnTo>
                  <a:lnTo>
                    <a:pt x="1269111" y="58521"/>
                  </a:lnTo>
                  <a:lnTo>
                    <a:pt x="1269873" y="59791"/>
                  </a:lnTo>
                  <a:lnTo>
                    <a:pt x="1270228" y="59791"/>
                  </a:lnTo>
                  <a:lnTo>
                    <a:pt x="1270228" y="52298"/>
                  </a:lnTo>
                  <a:lnTo>
                    <a:pt x="1270203" y="52171"/>
                  </a:lnTo>
                  <a:lnTo>
                    <a:pt x="1270825" y="50901"/>
                  </a:lnTo>
                  <a:lnTo>
                    <a:pt x="1272501" y="50901"/>
                  </a:lnTo>
                  <a:lnTo>
                    <a:pt x="1272870" y="52171"/>
                  </a:lnTo>
                  <a:lnTo>
                    <a:pt x="1272870" y="21094"/>
                  </a:lnTo>
                  <a:lnTo>
                    <a:pt x="1271003" y="20193"/>
                  </a:lnTo>
                  <a:lnTo>
                    <a:pt x="1271003" y="40741"/>
                  </a:lnTo>
                  <a:lnTo>
                    <a:pt x="1270152" y="42011"/>
                  </a:lnTo>
                  <a:lnTo>
                    <a:pt x="1270317" y="43281"/>
                  </a:lnTo>
                  <a:lnTo>
                    <a:pt x="1268958" y="43281"/>
                  </a:lnTo>
                  <a:lnTo>
                    <a:pt x="1269809" y="42011"/>
                  </a:lnTo>
                  <a:lnTo>
                    <a:pt x="1269631" y="40741"/>
                  </a:lnTo>
                  <a:lnTo>
                    <a:pt x="1271003" y="40741"/>
                  </a:lnTo>
                  <a:lnTo>
                    <a:pt x="1271003" y="20193"/>
                  </a:lnTo>
                  <a:lnTo>
                    <a:pt x="1268844" y="19151"/>
                  </a:lnTo>
                  <a:lnTo>
                    <a:pt x="1268387" y="19050"/>
                  </a:lnTo>
                  <a:lnTo>
                    <a:pt x="1268387" y="54711"/>
                  </a:lnTo>
                  <a:lnTo>
                    <a:pt x="1266685" y="55981"/>
                  </a:lnTo>
                  <a:lnTo>
                    <a:pt x="1266177" y="54711"/>
                  </a:lnTo>
                  <a:lnTo>
                    <a:pt x="1265605" y="53721"/>
                  </a:lnTo>
                  <a:lnTo>
                    <a:pt x="1265605" y="96621"/>
                  </a:lnTo>
                  <a:lnTo>
                    <a:pt x="1264881" y="97891"/>
                  </a:lnTo>
                  <a:lnTo>
                    <a:pt x="1263383" y="97891"/>
                  </a:lnTo>
                  <a:lnTo>
                    <a:pt x="1261668" y="95351"/>
                  </a:lnTo>
                  <a:lnTo>
                    <a:pt x="1262392" y="94081"/>
                  </a:lnTo>
                  <a:lnTo>
                    <a:pt x="1264564" y="92811"/>
                  </a:lnTo>
                  <a:lnTo>
                    <a:pt x="1265605" y="96621"/>
                  </a:lnTo>
                  <a:lnTo>
                    <a:pt x="1265605" y="53721"/>
                  </a:lnTo>
                  <a:lnTo>
                    <a:pt x="1265453" y="53441"/>
                  </a:lnTo>
                  <a:lnTo>
                    <a:pt x="1267929" y="53441"/>
                  </a:lnTo>
                  <a:lnTo>
                    <a:pt x="1268387" y="54711"/>
                  </a:lnTo>
                  <a:lnTo>
                    <a:pt x="1268387" y="19050"/>
                  </a:lnTo>
                  <a:lnTo>
                    <a:pt x="1268349" y="45821"/>
                  </a:lnTo>
                  <a:lnTo>
                    <a:pt x="1265885" y="49631"/>
                  </a:lnTo>
                  <a:lnTo>
                    <a:pt x="1264653" y="48717"/>
                  </a:lnTo>
                  <a:lnTo>
                    <a:pt x="1264653" y="86461"/>
                  </a:lnTo>
                  <a:lnTo>
                    <a:pt x="1263688" y="89001"/>
                  </a:lnTo>
                  <a:lnTo>
                    <a:pt x="1263256" y="90271"/>
                  </a:lnTo>
                  <a:lnTo>
                    <a:pt x="1261592" y="91541"/>
                  </a:lnTo>
                  <a:lnTo>
                    <a:pt x="1261516" y="90271"/>
                  </a:lnTo>
                  <a:lnTo>
                    <a:pt x="1261452" y="89001"/>
                  </a:lnTo>
                  <a:lnTo>
                    <a:pt x="1260119" y="90271"/>
                  </a:lnTo>
                  <a:lnTo>
                    <a:pt x="1260017" y="89001"/>
                  </a:lnTo>
                  <a:lnTo>
                    <a:pt x="1260678" y="87731"/>
                  </a:lnTo>
                  <a:lnTo>
                    <a:pt x="1261897" y="89001"/>
                  </a:lnTo>
                  <a:lnTo>
                    <a:pt x="1262545" y="89001"/>
                  </a:lnTo>
                  <a:lnTo>
                    <a:pt x="1262138" y="87731"/>
                  </a:lnTo>
                  <a:lnTo>
                    <a:pt x="1264653" y="86461"/>
                  </a:lnTo>
                  <a:lnTo>
                    <a:pt x="1264653" y="48717"/>
                  </a:lnTo>
                  <a:lnTo>
                    <a:pt x="1262913" y="47434"/>
                  </a:lnTo>
                  <a:lnTo>
                    <a:pt x="1262913" y="75031"/>
                  </a:lnTo>
                  <a:lnTo>
                    <a:pt x="1260894" y="75031"/>
                  </a:lnTo>
                  <a:lnTo>
                    <a:pt x="1260436" y="73761"/>
                  </a:lnTo>
                  <a:lnTo>
                    <a:pt x="1261059" y="73761"/>
                  </a:lnTo>
                  <a:lnTo>
                    <a:pt x="1260983" y="72491"/>
                  </a:lnTo>
                  <a:lnTo>
                    <a:pt x="1262100" y="71221"/>
                  </a:lnTo>
                  <a:lnTo>
                    <a:pt x="1262913" y="75031"/>
                  </a:lnTo>
                  <a:lnTo>
                    <a:pt x="1262913" y="47434"/>
                  </a:lnTo>
                  <a:lnTo>
                    <a:pt x="1262468" y="47091"/>
                  </a:lnTo>
                  <a:lnTo>
                    <a:pt x="1268349" y="45821"/>
                  </a:lnTo>
                  <a:lnTo>
                    <a:pt x="1268349" y="19050"/>
                  </a:lnTo>
                  <a:lnTo>
                    <a:pt x="1265301" y="18364"/>
                  </a:lnTo>
                  <a:lnTo>
                    <a:pt x="1265301" y="33121"/>
                  </a:lnTo>
                  <a:lnTo>
                    <a:pt x="1263053" y="33121"/>
                  </a:lnTo>
                  <a:lnTo>
                    <a:pt x="1263002" y="31851"/>
                  </a:lnTo>
                  <a:lnTo>
                    <a:pt x="1263497" y="31851"/>
                  </a:lnTo>
                  <a:lnTo>
                    <a:pt x="1263269" y="30581"/>
                  </a:lnTo>
                  <a:lnTo>
                    <a:pt x="1264196" y="31851"/>
                  </a:lnTo>
                  <a:lnTo>
                    <a:pt x="1264945" y="31851"/>
                  </a:lnTo>
                  <a:lnTo>
                    <a:pt x="1265301" y="33121"/>
                  </a:lnTo>
                  <a:lnTo>
                    <a:pt x="1265301" y="18364"/>
                  </a:lnTo>
                  <a:lnTo>
                    <a:pt x="1263167" y="17881"/>
                  </a:lnTo>
                  <a:lnTo>
                    <a:pt x="1262265" y="19151"/>
                  </a:lnTo>
                  <a:lnTo>
                    <a:pt x="1261745" y="17881"/>
                  </a:lnTo>
                  <a:lnTo>
                    <a:pt x="1260246" y="17881"/>
                  </a:lnTo>
                  <a:lnTo>
                    <a:pt x="1260030" y="16611"/>
                  </a:lnTo>
                  <a:lnTo>
                    <a:pt x="1261033" y="16611"/>
                  </a:lnTo>
                  <a:lnTo>
                    <a:pt x="1260221" y="15341"/>
                  </a:lnTo>
                  <a:lnTo>
                    <a:pt x="1256093" y="8890"/>
                  </a:lnTo>
                  <a:lnTo>
                    <a:pt x="1256093" y="62331"/>
                  </a:lnTo>
                  <a:lnTo>
                    <a:pt x="1255585" y="62826"/>
                  </a:lnTo>
                  <a:lnTo>
                    <a:pt x="1255585" y="78841"/>
                  </a:lnTo>
                  <a:lnTo>
                    <a:pt x="1253121" y="80111"/>
                  </a:lnTo>
                  <a:lnTo>
                    <a:pt x="1251953" y="78841"/>
                  </a:lnTo>
                  <a:lnTo>
                    <a:pt x="1251432" y="77571"/>
                  </a:lnTo>
                  <a:lnTo>
                    <a:pt x="1253909" y="76301"/>
                  </a:lnTo>
                  <a:lnTo>
                    <a:pt x="1255077" y="77571"/>
                  </a:lnTo>
                  <a:lnTo>
                    <a:pt x="1255585" y="78841"/>
                  </a:lnTo>
                  <a:lnTo>
                    <a:pt x="1255585" y="62826"/>
                  </a:lnTo>
                  <a:lnTo>
                    <a:pt x="1254785" y="63601"/>
                  </a:lnTo>
                  <a:lnTo>
                    <a:pt x="1253172" y="63601"/>
                  </a:lnTo>
                  <a:lnTo>
                    <a:pt x="1252893" y="62331"/>
                  </a:lnTo>
                  <a:lnTo>
                    <a:pt x="1252601" y="61061"/>
                  </a:lnTo>
                  <a:lnTo>
                    <a:pt x="1255598" y="61061"/>
                  </a:lnTo>
                  <a:lnTo>
                    <a:pt x="1256093" y="62331"/>
                  </a:lnTo>
                  <a:lnTo>
                    <a:pt x="1256093" y="8890"/>
                  </a:lnTo>
                  <a:lnTo>
                    <a:pt x="1253731" y="5181"/>
                  </a:lnTo>
                  <a:lnTo>
                    <a:pt x="1250378" y="4673"/>
                  </a:lnTo>
                  <a:lnTo>
                    <a:pt x="1250378" y="64871"/>
                  </a:lnTo>
                  <a:lnTo>
                    <a:pt x="1247571" y="64871"/>
                  </a:lnTo>
                  <a:lnTo>
                    <a:pt x="1247216" y="62331"/>
                  </a:lnTo>
                  <a:lnTo>
                    <a:pt x="1250022" y="62331"/>
                  </a:lnTo>
                  <a:lnTo>
                    <a:pt x="1250378" y="64871"/>
                  </a:lnTo>
                  <a:lnTo>
                    <a:pt x="1250378" y="4673"/>
                  </a:lnTo>
                  <a:lnTo>
                    <a:pt x="1248562" y="4394"/>
                  </a:lnTo>
                  <a:lnTo>
                    <a:pt x="1248562" y="39471"/>
                  </a:lnTo>
                  <a:lnTo>
                    <a:pt x="1248283" y="39471"/>
                  </a:lnTo>
                  <a:lnTo>
                    <a:pt x="1247698" y="40741"/>
                  </a:lnTo>
                  <a:lnTo>
                    <a:pt x="1247381" y="39471"/>
                  </a:lnTo>
                  <a:lnTo>
                    <a:pt x="1247152" y="39471"/>
                  </a:lnTo>
                  <a:lnTo>
                    <a:pt x="1246924" y="38201"/>
                  </a:lnTo>
                  <a:lnTo>
                    <a:pt x="1248498" y="38201"/>
                  </a:lnTo>
                  <a:lnTo>
                    <a:pt x="1248562" y="39471"/>
                  </a:lnTo>
                  <a:lnTo>
                    <a:pt x="1248562" y="4394"/>
                  </a:lnTo>
                  <a:lnTo>
                    <a:pt x="1246492" y="4076"/>
                  </a:lnTo>
                  <a:lnTo>
                    <a:pt x="1246492" y="8991"/>
                  </a:lnTo>
                  <a:lnTo>
                    <a:pt x="1246200" y="9436"/>
                  </a:lnTo>
                  <a:lnTo>
                    <a:pt x="1246200" y="14071"/>
                  </a:lnTo>
                  <a:lnTo>
                    <a:pt x="1245628" y="15341"/>
                  </a:lnTo>
                  <a:lnTo>
                    <a:pt x="1244396" y="15341"/>
                  </a:lnTo>
                  <a:lnTo>
                    <a:pt x="1243698" y="14071"/>
                  </a:lnTo>
                  <a:lnTo>
                    <a:pt x="1243368" y="12801"/>
                  </a:lnTo>
                  <a:lnTo>
                    <a:pt x="1245209" y="11531"/>
                  </a:lnTo>
                  <a:lnTo>
                    <a:pt x="1246200" y="14071"/>
                  </a:lnTo>
                  <a:lnTo>
                    <a:pt x="1246200" y="9436"/>
                  </a:lnTo>
                  <a:lnTo>
                    <a:pt x="1245641" y="10261"/>
                  </a:lnTo>
                  <a:lnTo>
                    <a:pt x="1245819" y="11531"/>
                  </a:lnTo>
                  <a:lnTo>
                    <a:pt x="1244447" y="10261"/>
                  </a:lnTo>
                  <a:lnTo>
                    <a:pt x="1245311" y="10261"/>
                  </a:lnTo>
                  <a:lnTo>
                    <a:pt x="1245133" y="8991"/>
                  </a:lnTo>
                  <a:lnTo>
                    <a:pt x="1246492" y="8991"/>
                  </a:lnTo>
                  <a:lnTo>
                    <a:pt x="1246492" y="4076"/>
                  </a:lnTo>
                  <a:lnTo>
                    <a:pt x="1242720" y="3505"/>
                  </a:lnTo>
                  <a:lnTo>
                    <a:pt x="1242720" y="76301"/>
                  </a:lnTo>
                  <a:lnTo>
                    <a:pt x="1240028" y="77571"/>
                  </a:lnTo>
                  <a:lnTo>
                    <a:pt x="1239570" y="76301"/>
                  </a:lnTo>
                  <a:lnTo>
                    <a:pt x="1242250" y="75031"/>
                  </a:lnTo>
                  <a:lnTo>
                    <a:pt x="1242720" y="76301"/>
                  </a:lnTo>
                  <a:lnTo>
                    <a:pt x="1242720" y="3505"/>
                  </a:lnTo>
                  <a:lnTo>
                    <a:pt x="1241336" y="3289"/>
                  </a:lnTo>
                  <a:lnTo>
                    <a:pt x="1241336" y="12801"/>
                  </a:lnTo>
                  <a:lnTo>
                    <a:pt x="1240002" y="14071"/>
                  </a:lnTo>
                  <a:lnTo>
                    <a:pt x="1239545" y="12801"/>
                  </a:lnTo>
                  <a:lnTo>
                    <a:pt x="1240891" y="11531"/>
                  </a:lnTo>
                  <a:lnTo>
                    <a:pt x="1241336" y="12801"/>
                  </a:lnTo>
                  <a:lnTo>
                    <a:pt x="1241336" y="3289"/>
                  </a:lnTo>
                  <a:lnTo>
                    <a:pt x="1237119" y="2641"/>
                  </a:lnTo>
                  <a:lnTo>
                    <a:pt x="1236954" y="2794"/>
                  </a:lnTo>
                  <a:lnTo>
                    <a:pt x="1240764" y="3911"/>
                  </a:lnTo>
                  <a:lnTo>
                    <a:pt x="1239507" y="7721"/>
                  </a:lnTo>
                  <a:lnTo>
                    <a:pt x="1237373" y="8991"/>
                  </a:lnTo>
                  <a:lnTo>
                    <a:pt x="1237234" y="8864"/>
                  </a:lnTo>
                  <a:lnTo>
                    <a:pt x="1237234" y="34391"/>
                  </a:lnTo>
                  <a:lnTo>
                    <a:pt x="1234986" y="34391"/>
                  </a:lnTo>
                  <a:lnTo>
                    <a:pt x="1234922" y="33121"/>
                  </a:lnTo>
                  <a:lnTo>
                    <a:pt x="1236865" y="33121"/>
                  </a:lnTo>
                  <a:lnTo>
                    <a:pt x="1237234" y="34391"/>
                  </a:lnTo>
                  <a:lnTo>
                    <a:pt x="1237234" y="8864"/>
                  </a:lnTo>
                  <a:lnTo>
                    <a:pt x="1236002" y="7721"/>
                  </a:lnTo>
                  <a:lnTo>
                    <a:pt x="1235227" y="6451"/>
                  </a:lnTo>
                  <a:lnTo>
                    <a:pt x="1236141" y="3543"/>
                  </a:lnTo>
                  <a:lnTo>
                    <a:pt x="1235735" y="3911"/>
                  </a:lnTo>
                  <a:lnTo>
                    <a:pt x="1234782" y="5181"/>
                  </a:lnTo>
                  <a:lnTo>
                    <a:pt x="1232522" y="5181"/>
                  </a:lnTo>
                  <a:lnTo>
                    <a:pt x="1230668" y="7708"/>
                  </a:lnTo>
                  <a:lnTo>
                    <a:pt x="1230668" y="30581"/>
                  </a:lnTo>
                  <a:lnTo>
                    <a:pt x="1225080" y="35661"/>
                  </a:lnTo>
                  <a:lnTo>
                    <a:pt x="1225753" y="33121"/>
                  </a:lnTo>
                  <a:lnTo>
                    <a:pt x="1226426" y="30581"/>
                  </a:lnTo>
                  <a:lnTo>
                    <a:pt x="1230668" y="30581"/>
                  </a:lnTo>
                  <a:lnTo>
                    <a:pt x="1230668" y="7708"/>
                  </a:lnTo>
                  <a:lnTo>
                    <a:pt x="1229855" y="8991"/>
                  </a:lnTo>
                  <a:lnTo>
                    <a:pt x="1227670" y="8991"/>
                  </a:lnTo>
                  <a:lnTo>
                    <a:pt x="1227277" y="11531"/>
                  </a:lnTo>
                  <a:lnTo>
                    <a:pt x="1225042" y="11531"/>
                  </a:lnTo>
                  <a:lnTo>
                    <a:pt x="1225042" y="59791"/>
                  </a:lnTo>
                  <a:lnTo>
                    <a:pt x="1219454" y="64871"/>
                  </a:lnTo>
                  <a:lnTo>
                    <a:pt x="1219898" y="63601"/>
                  </a:lnTo>
                  <a:lnTo>
                    <a:pt x="1220812" y="61061"/>
                  </a:lnTo>
                  <a:lnTo>
                    <a:pt x="1225042" y="59791"/>
                  </a:lnTo>
                  <a:lnTo>
                    <a:pt x="1225042" y="11531"/>
                  </a:lnTo>
                  <a:lnTo>
                    <a:pt x="1224584" y="11531"/>
                  </a:lnTo>
                  <a:lnTo>
                    <a:pt x="1224584" y="25501"/>
                  </a:lnTo>
                  <a:lnTo>
                    <a:pt x="1223251" y="25501"/>
                  </a:lnTo>
                  <a:lnTo>
                    <a:pt x="1222781" y="24231"/>
                  </a:lnTo>
                  <a:lnTo>
                    <a:pt x="1224127" y="24231"/>
                  </a:lnTo>
                  <a:lnTo>
                    <a:pt x="1224584" y="25501"/>
                  </a:lnTo>
                  <a:lnTo>
                    <a:pt x="1224584" y="11531"/>
                  </a:lnTo>
                  <a:lnTo>
                    <a:pt x="1219479" y="11531"/>
                  </a:lnTo>
                  <a:lnTo>
                    <a:pt x="1217422" y="12204"/>
                  </a:lnTo>
                  <a:lnTo>
                    <a:pt x="1217422" y="72491"/>
                  </a:lnTo>
                  <a:lnTo>
                    <a:pt x="1216850" y="73761"/>
                  </a:lnTo>
                  <a:lnTo>
                    <a:pt x="1215237" y="73761"/>
                  </a:lnTo>
                  <a:lnTo>
                    <a:pt x="1214691" y="72491"/>
                  </a:lnTo>
                  <a:lnTo>
                    <a:pt x="1215263" y="71221"/>
                  </a:lnTo>
                  <a:lnTo>
                    <a:pt x="1216888" y="69951"/>
                  </a:lnTo>
                  <a:lnTo>
                    <a:pt x="1217422" y="72491"/>
                  </a:lnTo>
                  <a:lnTo>
                    <a:pt x="1217422" y="12204"/>
                  </a:lnTo>
                  <a:lnTo>
                    <a:pt x="1215580" y="12801"/>
                  </a:lnTo>
                  <a:lnTo>
                    <a:pt x="1215466" y="14071"/>
                  </a:lnTo>
                  <a:lnTo>
                    <a:pt x="1212507" y="14071"/>
                  </a:lnTo>
                  <a:lnTo>
                    <a:pt x="1212507" y="214731"/>
                  </a:lnTo>
                  <a:lnTo>
                    <a:pt x="1211160" y="214731"/>
                  </a:lnTo>
                  <a:lnTo>
                    <a:pt x="1210703" y="213461"/>
                  </a:lnTo>
                  <a:lnTo>
                    <a:pt x="1212049" y="213461"/>
                  </a:lnTo>
                  <a:lnTo>
                    <a:pt x="1212507" y="214731"/>
                  </a:lnTo>
                  <a:lnTo>
                    <a:pt x="1212507" y="14071"/>
                  </a:lnTo>
                  <a:lnTo>
                    <a:pt x="1211122" y="14071"/>
                  </a:lnTo>
                  <a:lnTo>
                    <a:pt x="1202842" y="18618"/>
                  </a:lnTo>
                  <a:lnTo>
                    <a:pt x="1202842" y="34391"/>
                  </a:lnTo>
                  <a:lnTo>
                    <a:pt x="1200518" y="35369"/>
                  </a:lnTo>
                  <a:lnTo>
                    <a:pt x="1200518" y="241401"/>
                  </a:lnTo>
                  <a:lnTo>
                    <a:pt x="1197063" y="243243"/>
                  </a:lnTo>
                  <a:lnTo>
                    <a:pt x="1196987" y="241401"/>
                  </a:lnTo>
                  <a:lnTo>
                    <a:pt x="1200518" y="241401"/>
                  </a:lnTo>
                  <a:lnTo>
                    <a:pt x="1200518" y="35369"/>
                  </a:lnTo>
                  <a:lnTo>
                    <a:pt x="1199807" y="35661"/>
                  </a:lnTo>
                  <a:lnTo>
                    <a:pt x="1199680" y="33121"/>
                  </a:lnTo>
                  <a:lnTo>
                    <a:pt x="1201318" y="33121"/>
                  </a:lnTo>
                  <a:lnTo>
                    <a:pt x="1202842" y="34391"/>
                  </a:lnTo>
                  <a:lnTo>
                    <a:pt x="1202842" y="18618"/>
                  </a:lnTo>
                  <a:lnTo>
                    <a:pt x="1198359" y="21082"/>
                  </a:lnTo>
                  <a:lnTo>
                    <a:pt x="1198359" y="63601"/>
                  </a:lnTo>
                  <a:lnTo>
                    <a:pt x="1197102" y="63601"/>
                  </a:lnTo>
                  <a:lnTo>
                    <a:pt x="1197102" y="119481"/>
                  </a:lnTo>
                  <a:lnTo>
                    <a:pt x="1196365" y="120751"/>
                  </a:lnTo>
                  <a:lnTo>
                    <a:pt x="1194523" y="122021"/>
                  </a:lnTo>
                  <a:lnTo>
                    <a:pt x="1195425" y="120751"/>
                  </a:lnTo>
                  <a:lnTo>
                    <a:pt x="1194346" y="118211"/>
                  </a:lnTo>
                  <a:lnTo>
                    <a:pt x="1196733" y="118211"/>
                  </a:lnTo>
                  <a:lnTo>
                    <a:pt x="1197102" y="119481"/>
                  </a:lnTo>
                  <a:lnTo>
                    <a:pt x="1197102" y="63601"/>
                  </a:lnTo>
                  <a:lnTo>
                    <a:pt x="1195298" y="63601"/>
                  </a:lnTo>
                  <a:lnTo>
                    <a:pt x="1195298" y="68681"/>
                  </a:lnTo>
                  <a:lnTo>
                    <a:pt x="1194422" y="68681"/>
                  </a:lnTo>
                  <a:lnTo>
                    <a:pt x="1194587" y="69951"/>
                  </a:lnTo>
                  <a:lnTo>
                    <a:pt x="1191628" y="69951"/>
                  </a:lnTo>
                  <a:lnTo>
                    <a:pt x="1192847" y="66141"/>
                  </a:lnTo>
                  <a:lnTo>
                    <a:pt x="1195247" y="67411"/>
                  </a:lnTo>
                  <a:lnTo>
                    <a:pt x="1195298" y="68681"/>
                  </a:lnTo>
                  <a:lnTo>
                    <a:pt x="1195298" y="63601"/>
                  </a:lnTo>
                  <a:lnTo>
                    <a:pt x="1194092" y="63601"/>
                  </a:lnTo>
                  <a:lnTo>
                    <a:pt x="1193673" y="61061"/>
                  </a:lnTo>
                  <a:lnTo>
                    <a:pt x="1196568" y="62331"/>
                  </a:lnTo>
                  <a:lnTo>
                    <a:pt x="1198130" y="62331"/>
                  </a:lnTo>
                  <a:lnTo>
                    <a:pt x="1198359" y="63601"/>
                  </a:lnTo>
                  <a:lnTo>
                    <a:pt x="1198359" y="21082"/>
                  </a:lnTo>
                  <a:lnTo>
                    <a:pt x="1192593" y="24231"/>
                  </a:lnTo>
                  <a:lnTo>
                    <a:pt x="1190650" y="26111"/>
                  </a:lnTo>
                  <a:lnTo>
                    <a:pt x="1190650" y="53441"/>
                  </a:lnTo>
                  <a:lnTo>
                    <a:pt x="1190040" y="53441"/>
                  </a:lnTo>
                  <a:lnTo>
                    <a:pt x="1190104" y="54711"/>
                  </a:lnTo>
                  <a:lnTo>
                    <a:pt x="1187958" y="54711"/>
                  </a:lnTo>
                  <a:lnTo>
                    <a:pt x="1187500" y="53441"/>
                  </a:lnTo>
                  <a:lnTo>
                    <a:pt x="1188046" y="53441"/>
                  </a:lnTo>
                  <a:lnTo>
                    <a:pt x="1187945" y="52171"/>
                  </a:lnTo>
                  <a:lnTo>
                    <a:pt x="1190193" y="52171"/>
                  </a:lnTo>
                  <a:lnTo>
                    <a:pt x="1190650" y="53441"/>
                  </a:lnTo>
                  <a:lnTo>
                    <a:pt x="1190650" y="26111"/>
                  </a:lnTo>
                  <a:lnTo>
                    <a:pt x="1189266" y="27457"/>
                  </a:lnTo>
                  <a:lnTo>
                    <a:pt x="1189266" y="50901"/>
                  </a:lnTo>
                  <a:lnTo>
                    <a:pt x="1186573" y="50901"/>
                  </a:lnTo>
                  <a:lnTo>
                    <a:pt x="1186446" y="50685"/>
                  </a:lnTo>
                  <a:lnTo>
                    <a:pt x="1186446" y="123291"/>
                  </a:lnTo>
                  <a:lnTo>
                    <a:pt x="1185100" y="123291"/>
                  </a:lnTo>
                  <a:lnTo>
                    <a:pt x="1184643" y="122021"/>
                  </a:lnTo>
                  <a:lnTo>
                    <a:pt x="1185989" y="120751"/>
                  </a:lnTo>
                  <a:lnTo>
                    <a:pt x="1186446" y="123291"/>
                  </a:lnTo>
                  <a:lnTo>
                    <a:pt x="1186446" y="50685"/>
                  </a:lnTo>
                  <a:lnTo>
                    <a:pt x="1185837" y="49631"/>
                  </a:lnTo>
                  <a:lnTo>
                    <a:pt x="1185811" y="48361"/>
                  </a:lnTo>
                  <a:lnTo>
                    <a:pt x="1186103" y="47091"/>
                  </a:lnTo>
                  <a:lnTo>
                    <a:pt x="1188123" y="45821"/>
                  </a:lnTo>
                  <a:lnTo>
                    <a:pt x="1189266" y="50901"/>
                  </a:lnTo>
                  <a:lnTo>
                    <a:pt x="1189266" y="27457"/>
                  </a:lnTo>
                  <a:lnTo>
                    <a:pt x="1184706" y="31864"/>
                  </a:lnTo>
                  <a:lnTo>
                    <a:pt x="1184706" y="91541"/>
                  </a:lnTo>
                  <a:lnTo>
                    <a:pt x="1181811" y="91541"/>
                  </a:lnTo>
                  <a:lnTo>
                    <a:pt x="1181925" y="90271"/>
                  </a:lnTo>
                  <a:lnTo>
                    <a:pt x="1184402" y="90271"/>
                  </a:lnTo>
                  <a:lnTo>
                    <a:pt x="1184706" y="91541"/>
                  </a:lnTo>
                  <a:lnTo>
                    <a:pt x="1184706" y="31864"/>
                  </a:lnTo>
                  <a:lnTo>
                    <a:pt x="1181354" y="35102"/>
                  </a:lnTo>
                  <a:lnTo>
                    <a:pt x="1181354" y="43281"/>
                  </a:lnTo>
                  <a:lnTo>
                    <a:pt x="1180922" y="44551"/>
                  </a:lnTo>
                  <a:lnTo>
                    <a:pt x="1179576" y="45821"/>
                  </a:lnTo>
                  <a:lnTo>
                    <a:pt x="1179017" y="44551"/>
                  </a:lnTo>
                  <a:lnTo>
                    <a:pt x="1179817" y="44551"/>
                  </a:lnTo>
                  <a:lnTo>
                    <a:pt x="1179563" y="43281"/>
                  </a:lnTo>
                  <a:lnTo>
                    <a:pt x="1181354" y="43281"/>
                  </a:lnTo>
                  <a:lnTo>
                    <a:pt x="1181354" y="35102"/>
                  </a:lnTo>
                  <a:lnTo>
                    <a:pt x="1178140" y="38201"/>
                  </a:lnTo>
                  <a:lnTo>
                    <a:pt x="1178039" y="38379"/>
                  </a:lnTo>
                  <a:lnTo>
                    <a:pt x="1178039" y="77571"/>
                  </a:lnTo>
                  <a:lnTo>
                    <a:pt x="1173683" y="78841"/>
                  </a:lnTo>
                  <a:lnTo>
                    <a:pt x="1173784" y="81381"/>
                  </a:lnTo>
                  <a:lnTo>
                    <a:pt x="1171956" y="81381"/>
                  </a:lnTo>
                  <a:lnTo>
                    <a:pt x="1169670" y="82423"/>
                  </a:lnTo>
                  <a:lnTo>
                    <a:pt x="1169670" y="95351"/>
                  </a:lnTo>
                  <a:lnTo>
                    <a:pt x="1167371" y="95351"/>
                  </a:lnTo>
                  <a:lnTo>
                    <a:pt x="1166685" y="94081"/>
                  </a:lnTo>
                  <a:lnTo>
                    <a:pt x="1168298" y="91541"/>
                  </a:lnTo>
                  <a:lnTo>
                    <a:pt x="1169670" y="95351"/>
                  </a:lnTo>
                  <a:lnTo>
                    <a:pt x="1169670" y="82423"/>
                  </a:lnTo>
                  <a:lnTo>
                    <a:pt x="1169149" y="82651"/>
                  </a:lnTo>
                  <a:lnTo>
                    <a:pt x="1167714" y="81381"/>
                  </a:lnTo>
                  <a:lnTo>
                    <a:pt x="1168133" y="78841"/>
                  </a:lnTo>
                  <a:lnTo>
                    <a:pt x="1169682" y="77571"/>
                  </a:lnTo>
                  <a:lnTo>
                    <a:pt x="1169695" y="76301"/>
                  </a:lnTo>
                  <a:lnTo>
                    <a:pt x="1172705" y="73761"/>
                  </a:lnTo>
                  <a:lnTo>
                    <a:pt x="1174572" y="75031"/>
                  </a:lnTo>
                  <a:lnTo>
                    <a:pt x="1177328" y="73761"/>
                  </a:lnTo>
                  <a:lnTo>
                    <a:pt x="1178039" y="77571"/>
                  </a:lnTo>
                  <a:lnTo>
                    <a:pt x="1178039" y="38379"/>
                  </a:lnTo>
                  <a:lnTo>
                    <a:pt x="1168349" y="54711"/>
                  </a:lnTo>
                  <a:lnTo>
                    <a:pt x="1164831" y="69456"/>
                  </a:lnTo>
                  <a:lnTo>
                    <a:pt x="1164831" y="86461"/>
                  </a:lnTo>
                  <a:lnTo>
                    <a:pt x="1164437" y="87731"/>
                  </a:lnTo>
                  <a:lnTo>
                    <a:pt x="1163269" y="87731"/>
                  </a:lnTo>
                  <a:lnTo>
                    <a:pt x="1163281" y="86461"/>
                  </a:lnTo>
                  <a:lnTo>
                    <a:pt x="1164831" y="86461"/>
                  </a:lnTo>
                  <a:lnTo>
                    <a:pt x="1164831" y="69456"/>
                  </a:lnTo>
                  <a:lnTo>
                    <a:pt x="1163802" y="73761"/>
                  </a:lnTo>
                  <a:lnTo>
                    <a:pt x="1163294" y="73761"/>
                  </a:lnTo>
                  <a:lnTo>
                    <a:pt x="1154772" y="85128"/>
                  </a:lnTo>
                  <a:lnTo>
                    <a:pt x="1154772" y="96621"/>
                  </a:lnTo>
                  <a:lnTo>
                    <a:pt x="1151724" y="97891"/>
                  </a:lnTo>
                  <a:lnTo>
                    <a:pt x="1151597" y="94081"/>
                  </a:lnTo>
                  <a:lnTo>
                    <a:pt x="1153248" y="94081"/>
                  </a:lnTo>
                  <a:lnTo>
                    <a:pt x="1154772" y="96621"/>
                  </a:lnTo>
                  <a:lnTo>
                    <a:pt x="1154772" y="85128"/>
                  </a:lnTo>
                  <a:lnTo>
                    <a:pt x="1149007" y="92811"/>
                  </a:lnTo>
                  <a:lnTo>
                    <a:pt x="1158760" y="148691"/>
                  </a:lnTo>
                  <a:lnTo>
                    <a:pt x="1174013" y="153771"/>
                  </a:lnTo>
                  <a:lnTo>
                    <a:pt x="1182420" y="190601"/>
                  </a:lnTo>
                  <a:lnTo>
                    <a:pt x="1192733" y="233781"/>
                  </a:lnTo>
                  <a:lnTo>
                    <a:pt x="1193457" y="244373"/>
                  </a:lnTo>
                  <a:lnTo>
                    <a:pt x="1193622" y="242671"/>
                  </a:lnTo>
                  <a:lnTo>
                    <a:pt x="1194993" y="241401"/>
                  </a:lnTo>
                  <a:lnTo>
                    <a:pt x="1196682" y="243446"/>
                  </a:lnTo>
                  <a:lnTo>
                    <a:pt x="1193520" y="245135"/>
                  </a:lnTo>
                  <a:lnTo>
                    <a:pt x="1193787" y="249021"/>
                  </a:lnTo>
                  <a:lnTo>
                    <a:pt x="1200391" y="243941"/>
                  </a:lnTo>
                  <a:lnTo>
                    <a:pt x="1203693" y="241401"/>
                  </a:lnTo>
                  <a:lnTo>
                    <a:pt x="1203477" y="241401"/>
                  </a:lnTo>
                  <a:lnTo>
                    <a:pt x="1203299" y="240131"/>
                  </a:lnTo>
                  <a:lnTo>
                    <a:pt x="1204226" y="240131"/>
                  </a:lnTo>
                  <a:lnTo>
                    <a:pt x="1205026" y="238861"/>
                  </a:lnTo>
                  <a:lnTo>
                    <a:pt x="1205750" y="238861"/>
                  </a:lnTo>
                  <a:lnTo>
                    <a:pt x="1235989" y="214731"/>
                  </a:lnTo>
                  <a:lnTo>
                    <a:pt x="1237576" y="213461"/>
                  </a:lnTo>
                  <a:lnTo>
                    <a:pt x="1258265" y="196951"/>
                  </a:lnTo>
                  <a:lnTo>
                    <a:pt x="1263040" y="193141"/>
                  </a:lnTo>
                  <a:lnTo>
                    <a:pt x="1291691" y="170281"/>
                  </a:lnTo>
                  <a:lnTo>
                    <a:pt x="1290675" y="169011"/>
                  </a:lnTo>
                  <a:lnTo>
                    <a:pt x="1287627" y="165201"/>
                  </a:lnTo>
                  <a:lnTo>
                    <a:pt x="1279499" y="155041"/>
                  </a:lnTo>
                  <a:lnTo>
                    <a:pt x="1277581" y="152641"/>
                  </a:lnTo>
                  <a:lnTo>
                    <a:pt x="1277581" y="166471"/>
                  </a:lnTo>
                  <a:lnTo>
                    <a:pt x="1275156" y="166471"/>
                  </a:lnTo>
                  <a:lnTo>
                    <a:pt x="1275511" y="167741"/>
                  </a:lnTo>
                  <a:lnTo>
                    <a:pt x="1273784" y="169011"/>
                  </a:lnTo>
                  <a:lnTo>
                    <a:pt x="1273073" y="166471"/>
                  </a:lnTo>
                  <a:lnTo>
                    <a:pt x="1273695" y="165201"/>
                  </a:lnTo>
                  <a:lnTo>
                    <a:pt x="1276845" y="165201"/>
                  </a:lnTo>
                  <a:lnTo>
                    <a:pt x="1277581" y="166471"/>
                  </a:lnTo>
                  <a:lnTo>
                    <a:pt x="1277581" y="152641"/>
                  </a:lnTo>
                  <a:lnTo>
                    <a:pt x="1271384" y="144881"/>
                  </a:lnTo>
                  <a:lnTo>
                    <a:pt x="1268133" y="140817"/>
                  </a:lnTo>
                  <a:lnTo>
                    <a:pt x="1268133" y="147421"/>
                  </a:lnTo>
                  <a:lnTo>
                    <a:pt x="1267510" y="148691"/>
                  </a:lnTo>
                  <a:lnTo>
                    <a:pt x="1267091" y="149021"/>
                  </a:lnTo>
                  <a:lnTo>
                    <a:pt x="1267091" y="152501"/>
                  </a:lnTo>
                  <a:lnTo>
                    <a:pt x="1266240" y="155041"/>
                  </a:lnTo>
                  <a:lnTo>
                    <a:pt x="1263561" y="151231"/>
                  </a:lnTo>
                  <a:lnTo>
                    <a:pt x="1267091" y="152501"/>
                  </a:lnTo>
                  <a:lnTo>
                    <a:pt x="1267091" y="149021"/>
                  </a:lnTo>
                  <a:lnTo>
                    <a:pt x="1265847" y="149961"/>
                  </a:lnTo>
                  <a:lnTo>
                    <a:pt x="1265707" y="148691"/>
                  </a:lnTo>
                  <a:lnTo>
                    <a:pt x="1264373" y="148691"/>
                  </a:lnTo>
                  <a:lnTo>
                    <a:pt x="1263624" y="147421"/>
                  </a:lnTo>
                  <a:lnTo>
                    <a:pt x="1266063" y="147421"/>
                  </a:lnTo>
                  <a:lnTo>
                    <a:pt x="1265694" y="146151"/>
                  </a:lnTo>
                  <a:lnTo>
                    <a:pt x="1267421" y="144881"/>
                  </a:lnTo>
                  <a:lnTo>
                    <a:pt x="1268133" y="147421"/>
                  </a:lnTo>
                  <a:lnTo>
                    <a:pt x="1268133" y="140817"/>
                  </a:lnTo>
                  <a:lnTo>
                    <a:pt x="1266304" y="138531"/>
                  </a:lnTo>
                  <a:lnTo>
                    <a:pt x="1264272" y="135991"/>
                  </a:lnTo>
                  <a:lnTo>
                    <a:pt x="1260690" y="131521"/>
                  </a:lnTo>
                  <a:lnTo>
                    <a:pt x="1260690" y="137261"/>
                  </a:lnTo>
                  <a:lnTo>
                    <a:pt x="1259967" y="137947"/>
                  </a:lnTo>
                  <a:lnTo>
                    <a:pt x="1259967" y="147421"/>
                  </a:lnTo>
                  <a:lnTo>
                    <a:pt x="1254010" y="149961"/>
                  </a:lnTo>
                  <a:lnTo>
                    <a:pt x="1253578" y="147421"/>
                  </a:lnTo>
                  <a:lnTo>
                    <a:pt x="1254125" y="146151"/>
                  </a:lnTo>
                  <a:lnTo>
                    <a:pt x="1258049" y="146151"/>
                  </a:lnTo>
                  <a:lnTo>
                    <a:pt x="1259967" y="147421"/>
                  </a:lnTo>
                  <a:lnTo>
                    <a:pt x="1259967" y="137947"/>
                  </a:lnTo>
                  <a:lnTo>
                    <a:pt x="1259344" y="138531"/>
                  </a:lnTo>
                  <a:lnTo>
                    <a:pt x="1258887" y="137261"/>
                  </a:lnTo>
                  <a:lnTo>
                    <a:pt x="1260233" y="135991"/>
                  </a:lnTo>
                  <a:lnTo>
                    <a:pt x="1260690" y="137261"/>
                  </a:lnTo>
                  <a:lnTo>
                    <a:pt x="1260690" y="131521"/>
                  </a:lnTo>
                  <a:lnTo>
                    <a:pt x="1255128" y="124561"/>
                  </a:lnTo>
                  <a:lnTo>
                    <a:pt x="1252943" y="121831"/>
                  </a:lnTo>
                  <a:lnTo>
                    <a:pt x="1252943" y="147421"/>
                  </a:lnTo>
                  <a:lnTo>
                    <a:pt x="1252588" y="148361"/>
                  </a:lnTo>
                  <a:lnTo>
                    <a:pt x="1252588" y="195681"/>
                  </a:lnTo>
                  <a:lnTo>
                    <a:pt x="1250061" y="195681"/>
                  </a:lnTo>
                  <a:lnTo>
                    <a:pt x="1249857" y="194411"/>
                  </a:lnTo>
                  <a:lnTo>
                    <a:pt x="1249641" y="193141"/>
                  </a:lnTo>
                  <a:lnTo>
                    <a:pt x="1252169" y="193141"/>
                  </a:lnTo>
                  <a:lnTo>
                    <a:pt x="1252588" y="195681"/>
                  </a:lnTo>
                  <a:lnTo>
                    <a:pt x="1252588" y="148361"/>
                  </a:lnTo>
                  <a:lnTo>
                    <a:pt x="1252461" y="148691"/>
                  </a:lnTo>
                  <a:lnTo>
                    <a:pt x="1251115" y="149961"/>
                  </a:lnTo>
                  <a:lnTo>
                    <a:pt x="1251051" y="148691"/>
                  </a:lnTo>
                  <a:lnTo>
                    <a:pt x="1250213" y="148691"/>
                  </a:lnTo>
                  <a:lnTo>
                    <a:pt x="1249641" y="147675"/>
                  </a:lnTo>
                  <a:lnTo>
                    <a:pt x="1249641" y="149961"/>
                  </a:lnTo>
                  <a:lnTo>
                    <a:pt x="1246695" y="149961"/>
                  </a:lnTo>
                  <a:lnTo>
                    <a:pt x="1244841" y="151231"/>
                  </a:lnTo>
                  <a:lnTo>
                    <a:pt x="1244523" y="148691"/>
                  </a:lnTo>
                  <a:lnTo>
                    <a:pt x="1244701" y="147421"/>
                  </a:lnTo>
                  <a:lnTo>
                    <a:pt x="1244803" y="146151"/>
                  </a:lnTo>
                  <a:lnTo>
                    <a:pt x="1247394" y="144881"/>
                  </a:lnTo>
                  <a:lnTo>
                    <a:pt x="1247584" y="147421"/>
                  </a:lnTo>
                  <a:lnTo>
                    <a:pt x="1249083" y="147421"/>
                  </a:lnTo>
                  <a:lnTo>
                    <a:pt x="1249641" y="149961"/>
                  </a:lnTo>
                  <a:lnTo>
                    <a:pt x="1249641" y="147675"/>
                  </a:lnTo>
                  <a:lnTo>
                    <a:pt x="1249502" y="147421"/>
                  </a:lnTo>
                  <a:lnTo>
                    <a:pt x="1252943" y="147421"/>
                  </a:lnTo>
                  <a:lnTo>
                    <a:pt x="1252943" y="121831"/>
                  </a:lnTo>
                  <a:lnTo>
                    <a:pt x="1252093" y="120751"/>
                  </a:lnTo>
                  <a:lnTo>
                    <a:pt x="1250061" y="118211"/>
                  </a:lnTo>
                  <a:lnTo>
                    <a:pt x="1249045" y="116941"/>
                  </a:lnTo>
                  <a:lnTo>
                    <a:pt x="1247013" y="114401"/>
                  </a:lnTo>
                  <a:lnTo>
                    <a:pt x="1242225" y="108419"/>
                  </a:lnTo>
                  <a:lnTo>
                    <a:pt x="1242225" y="115671"/>
                  </a:lnTo>
                  <a:lnTo>
                    <a:pt x="1241247" y="116941"/>
                  </a:lnTo>
                  <a:lnTo>
                    <a:pt x="1239418" y="116941"/>
                  </a:lnTo>
                  <a:lnTo>
                    <a:pt x="1238605" y="115671"/>
                  </a:lnTo>
                  <a:lnTo>
                    <a:pt x="1240231" y="115671"/>
                  </a:lnTo>
                  <a:lnTo>
                    <a:pt x="1241425" y="114401"/>
                  </a:lnTo>
                  <a:lnTo>
                    <a:pt x="1242225" y="115671"/>
                  </a:lnTo>
                  <a:lnTo>
                    <a:pt x="1242225" y="108419"/>
                  </a:lnTo>
                  <a:lnTo>
                    <a:pt x="1237183" y="102108"/>
                  </a:lnTo>
                  <a:lnTo>
                    <a:pt x="1237183" y="195681"/>
                  </a:lnTo>
                  <a:lnTo>
                    <a:pt x="1236383" y="195681"/>
                  </a:lnTo>
                  <a:lnTo>
                    <a:pt x="1236637" y="196951"/>
                  </a:lnTo>
                  <a:lnTo>
                    <a:pt x="1234744" y="196951"/>
                  </a:lnTo>
                  <a:lnTo>
                    <a:pt x="1235544" y="195681"/>
                  </a:lnTo>
                  <a:lnTo>
                    <a:pt x="1235278" y="195681"/>
                  </a:lnTo>
                  <a:lnTo>
                    <a:pt x="1236624" y="194411"/>
                  </a:lnTo>
                  <a:lnTo>
                    <a:pt x="1237183" y="195681"/>
                  </a:lnTo>
                  <a:lnTo>
                    <a:pt x="1237183" y="102108"/>
                  </a:lnTo>
                  <a:lnTo>
                    <a:pt x="1233817" y="97891"/>
                  </a:lnTo>
                  <a:lnTo>
                    <a:pt x="1231785" y="95351"/>
                  </a:lnTo>
                  <a:lnTo>
                    <a:pt x="1229080" y="91973"/>
                  </a:lnTo>
                  <a:lnTo>
                    <a:pt x="1229080" y="120751"/>
                  </a:lnTo>
                  <a:lnTo>
                    <a:pt x="1225943" y="122897"/>
                  </a:lnTo>
                  <a:lnTo>
                    <a:pt x="1225943" y="194411"/>
                  </a:lnTo>
                  <a:lnTo>
                    <a:pt x="1224343" y="195681"/>
                  </a:lnTo>
                  <a:lnTo>
                    <a:pt x="1223149" y="194411"/>
                  </a:lnTo>
                  <a:lnTo>
                    <a:pt x="1222806" y="193141"/>
                  </a:lnTo>
                  <a:lnTo>
                    <a:pt x="1225600" y="193141"/>
                  </a:lnTo>
                  <a:lnTo>
                    <a:pt x="1225943" y="194411"/>
                  </a:lnTo>
                  <a:lnTo>
                    <a:pt x="1225943" y="122897"/>
                  </a:lnTo>
                  <a:lnTo>
                    <a:pt x="1223492" y="124561"/>
                  </a:lnTo>
                  <a:lnTo>
                    <a:pt x="1223937" y="123291"/>
                  </a:lnTo>
                  <a:lnTo>
                    <a:pt x="1224394" y="122021"/>
                  </a:lnTo>
                  <a:lnTo>
                    <a:pt x="1224851" y="120751"/>
                  </a:lnTo>
                  <a:lnTo>
                    <a:pt x="1229080" y="120751"/>
                  </a:lnTo>
                  <a:lnTo>
                    <a:pt x="1229080" y="91973"/>
                  </a:lnTo>
                  <a:lnTo>
                    <a:pt x="1227721" y="90271"/>
                  </a:lnTo>
                  <a:lnTo>
                    <a:pt x="1225689" y="87731"/>
                  </a:lnTo>
                  <a:lnTo>
                    <a:pt x="1224673" y="86461"/>
                  </a:lnTo>
                  <a:lnTo>
                    <a:pt x="1221625" y="82651"/>
                  </a:lnTo>
                  <a:lnTo>
                    <a:pt x="1220609" y="81381"/>
                  </a:lnTo>
                  <a:lnTo>
                    <a:pt x="1220431" y="81381"/>
                  </a:lnTo>
                  <a:lnTo>
                    <a:pt x="1219796" y="80543"/>
                  </a:lnTo>
                  <a:lnTo>
                    <a:pt x="1219796" y="137261"/>
                  </a:lnTo>
                  <a:lnTo>
                    <a:pt x="1218450" y="137261"/>
                  </a:lnTo>
                  <a:lnTo>
                    <a:pt x="1217993" y="135991"/>
                  </a:lnTo>
                  <a:lnTo>
                    <a:pt x="1219339" y="135991"/>
                  </a:lnTo>
                  <a:lnTo>
                    <a:pt x="1219796" y="137261"/>
                  </a:lnTo>
                  <a:lnTo>
                    <a:pt x="1219796" y="80543"/>
                  </a:lnTo>
                  <a:lnTo>
                    <a:pt x="1218526" y="78841"/>
                  </a:lnTo>
                  <a:lnTo>
                    <a:pt x="1223187" y="75031"/>
                  </a:lnTo>
                  <a:lnTo>
                    <a:pt x="1283449" y="141833"/>
                  </a:lnTo>
                  <a:lnTo>
                    <a:pt x="1283169" y="139801"/>
                  </a:lnTo>
                  <a:lnTo>
                    <a:pt x="1280655" y="137261"/>
                  </a:lnTo>
                  <a:lnTo>
                    <a:pt x="1278407" y="135991"/>
                  </a:lnTo>
                  <a:lnTo>
                    <a:pt x="1278191" y="134721"/>
                  </a:lnTo>
                  <a:lnTo>
                    <a:pt x="1280553" y="130911"/>
                  </a:lnTo>
                  <a:lnTo>
                    <a:pt x="1282230" y="134721"/>
                  </a:lnTo>
                  <a:lnTo>
                    <a:pt x="1284935" y="134721"/>
                  </a:lnTo>
                  <a:lnTo>
                    <a:pt x="1284668" y="137261"/>
                  </a:lnTo>
                  <a:lnTo>
                    <a:pt x="1287233" y="138531"/>
                  </a:lnTo>
                  <a:lnTo>
                    <a:pt x="1286560" y="141071"/>
                  </a:lnTo>
                  <a:lnTo>
                    <a:pt x="1284452" y="142938"/>
                  </a:lnTo>
                  <a:lnTo>
                    <a:pt x="1311414" y="172821"/>
                  </a:lnTo>
                  <a:lnTo>
                    <a:pt x="1310627" y="173456"/>
                  </a:lnTo>
                  <a:lnTo>
                    <a:pt x="1310627" y="177901"/>
                  </a:lnTo>
                  <a:lnTo>
                    <a:pt x="1310195" y="179171"/>
                  </a:lnTo>
                  <a:lnTo>
                    <a:pt x="1308862" y="180441"/>
                  </a:lnTo>
                  <a:lnTo>
                    <a:pt x="1308303" y="179171"/>
                  </a:lnTo>
                  <a:lnTo>
                    <a:pt x="1309090" y="179171"/>
                  </a:lnTo>
                  <a:lnTo>
                    <a:pt x="1308836" y="177901"/>
                  </a:lnTo>
                  <a:lnTo>
                    <a:pt x="1310627" y="177901"/>
                  </a:lnTo>
                  <a:lnTo>
                    <a:pt x="1310627" y="173456"/>
                  </a:lnTo>
                  <a:lnTo>
                    <a:pt x="1305090" y="177863"/>
                  </a:lnTo>
                  <a:lnTo>
                    <a:pt x="1305090" y="217271"/>
                  </a:lnTo>
                  <a:lnTo>
                    <a:pt x="1303743" y="217271"/>
                  </a:lnTo>
                  <a:lnTo>
                    <a:pt x="1303286" y="216001"/>
                  </a:lnTo>
                  <a:lnTo>
                    <a:pt x="1304632" y="216001"/>
                  </a:lnTo>
                  <a:lnTo>
                    <a:pt x="1305090" y="217271"/>
                  </a:lnTo>
                  <a:lnTo>
                    <a:pt x="1305090" y="177863"/>
                  </a:lnTo>
                  <a:lnTo>
                    <a:pt x="1304251" y="178523"/>
                  </a:lnTo>
                  <a:lnTo>
                    <a:pt x="1304251" y="195681"/>
                  </a:lnTo>
                  <a:lnTo>
                    <a:pt x="1302397" y="195681"/>
                  </a:lnTo>
                  <a:lnTo>
                    <a:pt x="1302397" y="218541"/>
                  </a:lnTo>
                  <a:lnTo>
                    <a:pt x="1300975" y="217271"/>
                  </a:lnTo>
                  <a:lnTo>
                    <a:pt x="1298206" y="219811"/>
                  </a:lnTo>
                  <a:lnTo>
                    <a:pt x="1297940" y="218541"/>
                  </a:lnTo>
                  <a:lnTo>
                    <a:pt x="1297673" y="217271"/>
                  </a:lnTo>
                  <a:lnTo>
                    <a:pt x="1299705" y="217271"/>
                  </a:lnTo>
                  <a:lnTo>
                    <a:pt x="1301965" y="216001"/>
                  </a:lnTo>
                  <a:lnTo>
                    <a:pt x="1302397" y="218541"/>
                  </a:lnTo>
                  <a:lnTo>
                    <a:pt x="1302397" y="195681"/>
                  </a:lnTo>
                  <a:lnTo>
                    <a:pt x="1301559" y="195681"/>
                  </a:lnTo>
                  <a:lnTo>
                    <a:pt x="1301102" y="194411"/>
                  </a:lnTo>
                  <a:lnTo>
                    <a:pt x="1303794" y="193141"/>
                  </a:lnTo>
                  <a:lnTo>
                    <a:pt x="1304251" y="195681"/>
                  </a:lnTo>
                  <a:lnTo>
                    <a:pt x="1304251" y="178523"/>
                  </a:lnTo>
                  <a:lnTo>
                    <a:pt x="1302410" y="179997"/>
                  </a:lnTo>
                  <a:lnTo>
                    <a:pt x="1302410" y="188061"/>
                  </a:lnTo>
                  <a:lnTo>
                    <a:pt x="1301559" y="189331"/>
                  </a:lnTo>
                  <a:lnTo>
                    <a:pt x="1301229" y="189331"/>
                  </a:lnTo>
                  <a:lnTo>
                    <a:pt x="1301051" y="188061"/>
                  </a:lnTo>
                  <a:lnTo>
                    <a:pt x="1302410" y="188061"/>
                  </a:lnTo>
                  <a:lnTo>
                    <a:pt x="1302410" y="179997"/>
                  </a:lnTo>
                  <a:lnTo>
                    <a:pt x="1293114" y="187401"/>
                  </a:lnTo>
                  <a:lnTo>
                    <a:pt x="1293114" y="231241"/>
                  </a:lnTo>
                  <a:lnTo>
                    <a:pt x="1292237" y="231241"/>
                  </a:lnTo>
                  <a:lnTo>
                    <a:pt x="1292402" y="232511"/>
                  </a:lnTo>
                  <a:lnTo>
                    <a:pt x="1289443" y="233781"/>
                  </a:lnTo>
                  <a:lnTo>
                    <a:pt x="1289748" y="232511"/>
                  </a:lnTo>
                  <a:lnTo>
                    <a:pt x="1290662" y="228701"/>
                  </a:lnTo>
                  <a:lnTo>
                    <a:pt x="1293050" y="229971"/>
                  </a:lnTo>
                  <a:lnTo>
                    <a:pt x="1293114" y="231241"/>
                  </a:lnTo>
                  <a:lnTo>
                    <a:pt x="1293114" y="187401"/>
                  </a:lnTo>
                  <a:lnTo>
                    <a:pt x="1292720" y="187706"/>
                  </a:lnTo>
                  <a:lnTo>
                    <a:pt x="1292720" y="221081"/>
                  </a:lnTo>
                  <a:lnTo>
                    <a:pt x="1289494" y="221081"/>
                  </a:lnTo>
                  <a:lnTo>
                    <a:pt x="1290294" y="222351"/>
                  </a:lnTo>
                  <a:lnTo>
                    <a:pt x="1288237" y="222351"/>
                  </a:lnTo>
                  <a:lnTo>
                    <a:pt x="1288237" y="232511"/>
                  </a:lnTo>
                  <a:lnTo>
                    <a:pt x="1285430" y="232511"/>
                  </a:lnTo>
                  <a:lnTo>
                    <a:pt x="1285087" y="231241"/>
                  </a:lnTo>
                  <a:lnTo>
                    <a:pt x="1286700" y="229971"/>
                  </a:lnTo>
                  <a:lnTo>
                    <a:pt x="1287894" y="231241"/>
                  </a:lnTo>
                  <a:lnTo>
                    <a:pt x="1288237" y="232511"/>
                  </a:lnTo>
                  <a:lnTo>
                    <a:pt x="1288237" y="222351"/>
                  </a:lnTo>
                  <a:lnTo>
                    <a:pt x="1285087" y="223621"/>
                  </a:lnTo>
                  <a:lnTo>
                    <a:pt x="1283779" y="221081"/>
                  </a:lnTo>
                  <a:lnTo>
                    <a:pt x="1286319" y="219811"/>
                  </a:lnTo>
                  <a:lnTo>
                    <a:pt x="1289519" y="218541"/>
                  </a:lnTo>
                  <a:lnTo>
                    <a:pt x="1291399" y="218541"/>
                  </a:lnTo>
                  <a:lnTo>
                    <a:pt x="1292720" y="221081"/>
                  </a:lnTo>
                  <a:lnTo>
                    <a:pt x="1292720" y="187706"/>
                  </a:lnTo>
                  <a:lnTo>
                    <a:pt x="1290980" y="189090"/>
                  </a:lnTo>
                  <a:lnTo>
                    <a:pt x="1290980" y="195681"/>
                  </a:lnTo>
                  <a:lnTo>
                    <a:pt x="1287945" y="196951"/>
                  </a:lnTo>
                  <a:lnTo>
                    <a:pt x="1287856" y="195681"/>
                  </a:lnTo>
                  <a:lnTo>
                    <a:pt x="1287805" y="194411"/>
                  </a:lnTo>
                  <a:lnTo>
                    <a:pt x="1289456" y="194411"/>
                  </a:lnTo>
                  <a:lnTo>
                    <a:pt x="1290980" y="195681"/>
                  </a:lnTo>
                  <a:lnTo>
                    <a:pt x="1290980" y="189090"/>
                  </a:lnTo>
                  <a:lnTo>
                    <a:pt x="1277708" y="199656"/>
                  </a:lnTo>
                  <a:lnTo>
                    <a:pt x="1277708" y="251561"/>
                  </a:lnTo>
                  <a:lnTo>
                    <a:pt x="1275016" y="252831"/>
                  </a:lnTo>
                  <a:lnTo>
                    <a:pt x="1274559" y="251561"/>
                  </a:lnTo>
                  <a:lnTo>
                    <a:pt x="1277251" y="250291"/>
                  </a:lnTo>
                  <a:lnTo>
                    <a:pt x="1277708" y="251561"/>
                  </a:lnTo>
                  <a:lnTo>
                    <a:pt x="1277708" y="199656"/>
                  </a:lnTo>
                  <a:lnTo>
                    <a:pt x="1277277" y="199999"/>
                  </a:lnTo>
                  <a:lnTo>
                    <a:pt x="1277277" y="223621"/>
                  </a:lnTo>
                  <a:lnTo>
                    <a:pt x="1273937" y="223621"/>
                  </a:lnTo>
                  <a:lnTo>
                    <a:pt x="1268501" y="228701"/>
                  </a:lnTo>
                  <a:lnTo>
                    <a:pt x="1267180" y="224891"/>
                  </a:lnTo>
                  <a:lnTo>
                    <a:pt x="1268691" y="224891"/>
                  </a:lnTo>
                  <a:lnTo>
                    <a:pt x="1275765" y="221081"/>
                  </a:lnTo>
                  <a:lnTo>
                    <a:pt x="1277277" y="223621"/>
                  </a:lnTo>
                  <a:lnTo>
                    <a:pt x="1277277" y="199999"/>
                  </a:lnTo>
                  <a:lnTo>
                    <a:pt x="1240726" y="229095"/>
                  </a:lnTo>
                  <a:lnTo>
                    <a:pt x="1244447" y="229971"/>
                  </a:lnTo>
                  <a:lnTo>
                    <a:pt x="1248841" y="228701"/>
                  </a:lnTo>
                  <a:lnTo>
                    <a:pt x="1250835" y="228701"/>
                  </a:lnTo>
                  <a:lnTo>
                    <a:pt x="1255001" y="227431"/>
                  </a:lnTo>
                  <a:lnTo>
                    <a:pt x="1260513" y="227431"/>
                  </a:lnTo>
                  <a:lnTo>
                    <a:pt x="1262659" y="224891"/>
                  </a:lnTo>
                  <a:lnTo>
                    <a:pt x="1262697" y="227431"/>
                  </a:lnTo>
                  <a:lnTo>
                    <a:pt x="1259598" y="228307"/>
                  </a:lnTo>
                  <a:lnTo>
                    <a:pt x="1259598" y="264261"/>
                  </a:lnTo>
                  <a:lnTo>
                    <a:pt x="1257236" y="265531"/>
                  </a:lnTo>
                  <a:lnTo>
                    <a:pt x="1254366" y="264261"/>
                  </a:lnTo>
                  <a:lnTo>
                    <a:pt x="1255102" y="261721"/>
                  </a:lnTo>
                  <a:lnTo>
                    <a:pt x="1257147" y="261721"/>
                  </a:lnTo>
                  <a:lnTo>
                    <a:pt x="1258646" y="262991"/>
                  </a:lnTo>
                  <a:lnTo>
                    <a:pt x="1259598" y="264261"/>
                  </a:lnTo>
                  <a:lnTo>
                    <a:pt x="1259598" y="228307"/>
                  </a:lnTo>
                  <a:lnTo>
                    <a:pt x="1253591" y="229971"/>
                  </a:lnTo>
                  <a:lnTo>
                    <a:pt x="1249032" y="229971"/>
                  </a:lnTo>
                  <a:lnTo>
                    <a:pt x="1246187" y="230822"/>
                  </a:lnTo>
                  <a:lnTo>
                    <a:pt x="1246187" y="245211"/>
                  </a:lnTo>
                  <a:lnTo>
                    <a:pt x="1243152" y="246481"/>
                  </a:lnTo>
                  <a:lnTo>
                    <a:pt x="1243063" y="243941"/>
                  </a:lnTo>
                  <a:lnTo>
                    <a:pt x="1244663" y="243941"/>
                  </a:lnTo>
                  <a:lnTo>
                    <a:pt x="1246187" y="245211"/>
                  </a:lnTo>
                  <a:lnTo>
                    <a:pt x="1246187" y="230822"/>
                  </a:lnTo>
                  <a:lnTo>
                    <a:pt x="1240510" y="232511"/>
                  </a:lnTo>
                  <a:lnTo>
                    <a:pt x="1239545" y="230035"/>
                  </a:lnTo>
                  <a:lnTo>
                    <a:pt x="1219720" y="245821"/>
                  </a:lnTo>
                  <a:lnTo>
                    <a:pt x="1219720" y="276961"/>
                  </a:lnTo>
                  <a:lnTo>
                    <a:pt x="1218374" y="278231"/>
                  </a:lnTo>
                  <a:lnTo>
                    <a:pt x="1217904" y="275691"/>
                  </a:lnTo>
                  <a:lnTo>
                    <a:pt x="1219250" y="275691"/>
                  </a:lnTo>
                  <a:lnTo>
                    <a:pt x="1219720" y="276961"/>
                  </a:lnTo>
                  <a:lnTo>
                    <a:pt x="1219720" y="245821"/>
                  </a:lnTo>
                  <a:lnTo>
                    <a:pt x="1207477" y="255562"/>
                  </a:lnTo>
                  <a:lnTo>
                    <a:pt x="1207477" y="262991"/>
                  </a:lnTo>
                  <a:lnTo>
                    <a:pt x="1206868" y="262991"/>
                  </a:lnTo>
                  <a:lnTo>
                    <a:pt x="1206931" y="264261"/>
                  </a:lnTo>
                  <a:lnTo>
                    <a:pt x="1204785" y="264261"/>
                  </a:lnTo>
                  <a:lnTo>
                    <a:pt x="1204328" y="262991"/>
                  </a:lnTo>
                  <a:lnTo>
                    <a:pt x="1204874" y="262991"/>
                  </a:lnTo>
                  <a:lnTo>
                    <a:pt x="1204772" y="261721"/>
                  </a:lnTo>
                  <a:lnTo>
                    <a:pt x="1207020" y="261721"/>
                  </a:lnTo>
                  <a:lnTo>
                    <a:pt x="1207477" y="262991"/>
                  </a:lnTo>
                  <a:lnTo>
                    <a:pt x="1207477" y="255562"/>
                  </a:lnTo>
                  <a:lnTo>
                    <a:pt x="1204239" y="258140"/>
                  </a:lnTo>
                  <a:lnTo>
                    <a:pt x="1204239" y="311251"/>
                  </a:lnTo>
                  <a:lnTo>
                    <a:pt x="1204137" y="312521"/>
                  </a:lnTo>
                  <a:lnTo>
                    <a:pt x="1201077" y="311251"/>
                  </a:lnTo>
                  <a:lnTo>
                    <a:pt x="1200861" y="309981"/>
                  </a:lnTo>
                  <a:lnTo>
                    <a:pt x="1202296" y="309981"/>
                  </a:lnTo>
                  <a:lnTo>
                    <a:pt x="1202804" y="311251"/>
                  </a:lnTo>
                  <a:lnTo>
                    <a:pt x="1204239" y="311251"/>
                  </a:lnTo>
                  <a:lnTo>
                    <a:pt x="1204239" y="258140"/>
                  </a:lnTo>
                  <a:lnTo>
                    <a:pt x="1193266" y="266877"/>
                  </a:lnTo>
                  <a:lnTo>
                    <a:pt x="1193266" y="289661"/>
                  </a:lnTo>
                  <a:lnTo>
                    <a:pt x="1191056" y="289661"/>
                  </a:lnTo>
                  <a:lnTo>
                    <a:pt x="1188694" y="288391"/>
                  </a:lnTo>
                  <a:lnTo>
                    <a:pt x="1189329" y="287121"/>
                  </a:lnTo>
                  <a:lnTo>
                    <a:pt x="1190625" y="284581"/>
                  </a:lnTo>
                  <a:lnTo>
                    <a:pt x="1192822" y="285851"/>
                  </a:lnTo>
                  <a:lnTo>
                    <a:pt x="1192377" y="287121"/>
                  </a:lnTo>
                  <a:lnTo>
                    <a:pt x="1193266" y="289661"/>
                  </a:lnTo>
                  <a:lnTo>
                    <a:pt x="1193266" y="266877"/>
                  </a:lnTo>
                  <a:lnTo>
                    <a:pt x="1184668" y="273723"/>
                  </a:lnTo>
                  <a:lnTo>
                    <a:pt x="1184668" y="284581"/>
                  </a:lnTo>
                  <a:lnTo>
                    <a:pt x="1184478" y="284734"/>
                  </a:lnTo>
                  <a:lnTo>
                    <a:pt x="1184478" y="313791"/>
                  </a:lnTo>
                  <a:lnTo>
                    <a:pt x="1181798" y="313791"/>
                  </a:lnTo>
                  <a:lnTo>
                    <a:pt x="1180134" y="312521"/>
                  </a:lnTo>
                  <a:lnTo>
                    <a:pt x="1181417" y="311251"/>
                  </a:lnTo>
                  <a:lnTo>
                    <a:pt x="1181315" y="309981"/>
                  </a:lnTo>
                  <a:lnTo>
                    <a:pt x="1183335" y="308711"/>
                  </a:lnTo>
                  <a:lnTo>
                    <a:pt x="1184478" y="313791"/>
                  </a:lnTo>
                  <a:lnTo>
                    <a:pt x="1184478" y="284734"/>
                  </a:lnTo>
                  <a:lnTo>
                    <a:pt x="1183017" y="285851"/>
                  </a:lnTo>
                  <a:lnTo>
                    <a:pt x="1183170" y="287121"/>
                  </a:lnTo>
                  <a:lnTo>
                    <a:pt x="1181315" y="287121"/>
                  </a:lnTo>
                  <a:lnTo>
                    <a:pt x="1180490" y="284581"/>
                  </a:lnTo>
                  <a:lnTo>
                    <a:pt x="1181112" y="283311"/>
                  </a:lnTo>
                  <a:lnTo>
                    <a:pt x="1182141" y="282041"/>
                  </a:lnTo>
                  <a:lnTo>
                    <a:pt x="1182497" y="283311"/>
                  </a:lnTo>
                  <a:lnTo>
                    <a:pt x="1183360" y="283311"/>
                  </a:lnTo>
                  <a:lnTo>
                    <a:pt x="1184668" y="284581"/>
                  </a:lnTo>
                  <a:lnTo>
                    <a:pt x="1184668" y="273723"/>
                  </a:lnTo>
                  <a:lnTo>
                    <a:pt x="1180592" y="276961"/>
                  </a:lnTo>
                  <a:lnTo>
                    <a:pt x="1182865" y="276961"/>
                  </a:lnTo>
                  <a:lnTo>
                    <a:pt x="1183551" y="278231"/>
                  </a:lnTo>
                  <a:lnTo>
                    <a:pt x="1182522" y="279501"/>
                  </a:lnTo>
                  <a:lnTo>
                    <a:pt x="1182674" y="280771"/>
                  </a:lnTo>
                  <a:lnTo>
                    <a:pt x="1179766" y="280771"/>
                  </a:lnTo>
                  <a:lnTo>
                    <a:pt x="1168514" y="303631"/>
                  </a:lnTo>
                  <a:lnTo>
                    <a:pt x="1168971" y="303631"/>
                  </a:lnTo>
                  <a:lnTo>
                    <a:pt x="1168654" y="304901"/>
                  </a:lnTo>
                  <a:lnTo>
                    <a:pt x="1169314" y="308711"/>
                  </a:lnTo>
                  <a:lnTo>
                    <a:pt x="1171232" y="313791"/>
                  </a:lnTo>
                  <a:lnTo>
                    <a:pt x="1179906" y="325221"/>
                  </a:lnTo>
                  <a:lnTo>
                    <a:pt x="1187767" y="327761"/>
                  </a:lnTo>
                  <a:lnTo>
                    <a:pt x="1202258" y="327761"/>
                  </a:lnTo>
                  <a:lnTo>
                    <a:pt x="1208443" y="326491"/>
                  </a:lnTo>
                  <a:lnTo>
                    <a:pt x="1224216" y="313791"/>
                  </a:lnTo>
                  <a:lnTo>
                    <a:pt x="1225804" y="312521"/>
                  </a:lnTo>
                  <a:lnTo>
                    <a:pt x="1228953" y="309981"/>
                  </a:lnTo>
                  <a:lnTo>
                    <a:pt x="1230528" y="308711"/>
                  </a:lnTo>
                  <a:lnTo>
                    <a:pt x="1254201" y="289661"/>
                  </a:lnTo>
                  <a:lnTo>
                    <a:pt x="1260513" y="284581"/>
                  </a:lnTo>
                  <a:lnTo>
                    <a:pt x="1263675" y="282041"/>
                  </a:lnTo>
                  <a:lnTo>
                    <a:pt x="1265250" y="280771"/>
                  </a:lnTo>
                  <a:lnTo>
                    <a:pt x="1268399" y="278231"/>
                  </a:lnTo>
                  <a:lnTo>
                    <a:pt x="1271562" y="275691"/>
                  </a:lnTo>
                  <a:lnTo>
                    <a:pt x="1284185" y="265531"/>
                  </a:lnTo>
                  <a:lnTo>
                    <a:pt x="1288923" y="261721"/>
                  </a:lnTo>
                  <a:lnTo>
                    <a:pt x="1299959" y="252831"/>
                  </a:lnTo>
                  <a:lnTo>
                    <a:pt x="1303121" y="250291"/>
                  </a:lnTo>
                  <a:lnTo>
                    <a:pt x="1304696" y="249021"/>
                  </a:lnTo>
                  <a:lnTo>
                    <a:pt x="1304086" y="247751"/>
                  </a:lnTo>
                  <a:lnTo>
                    <a:pt x="1304899" y="247751"/>
                  </a:lnTo>
                  <a:lnTo>
                    <a:pt x="1304632" y="246481"/>
                  </a:lnTo>
                  <a:lnTo>
                    <a:pt x="1306220" y="246481"/>
                  </a:lnTo>
                  <a:lnTo>
                    <a:pt x="1306156" y="247751"/>
                  </a:lnTo>
                  <a:lnTo>
                    <a:pt x="1310932" y="243941"/>
                  </a:lnTo>
                  <a:lnTo>
                    <a:pt x="1310398" y="243941"/>
                  </a:lnTo>
                  <a:lnTo>
                    <a:pt x="1310894" y="242671"/>
                  </a:lnTo>
                  <a:lnTo>
                    <a:pt x="1312214" y="242671"/>
                  </a:lnTo>
                  <a:lnTo>
                    <a:pt x="1319022" y="237591"/>
                  </a:lnTo>
                  <a:lnTo>
                    <a:pt x="1318717" y="237591"/>
                  </a:lnTo>
                  <a:lnTo>
                    <a:pt x="1318310" y="236321"/>
                  </a:lnTo>
                  <a:lnTo>
                    <a:pt x="1319961" y="235051"/>
                  </a:lnTo>
                  <a:lnTo>
                    <a:pt x="1320952" y="236321"/>
                  </a:lnTo>
                  <a:lnTo>
                    <a:pt x="1322514" y="235051"/>
                  </a:lnTo>
                  <a:lnTo>
                    <a:pt x="1324076" y="233781"/>
                  </a:lnTo>
                  <a:lnTo>
                    <a:pt x="1344358" y="217271"/>
                  </a:lnTo>
                  <a:lnTo>
                    <a:pt x="1347470" y="214731"/>
                  </a:lnTo>
                  <a:lnTo>
                    <a:pt x="1349032" y="213461"/>
                  </a:lnTo>
                  <a:lnTo>
                    <a:pt x="1350594" y="212191"/>
                  </a:lnTo>
                  <a:lnTo>
                    <a:pt x="1368602" y="198221"/>
                  </a:lnTo>
                  <a:lnTo>
                    <a:pt x="1371866" y="195681"/>
                  </a:lnTo>
                  <a:lnTo>
                    <a:pt x="1380058" y="189331"/>
                  </a:lnTo>
                  <a:lnTo>
                    <a:pt x="1383334" y="186791"/>
                  </a:lnTo>
                  <a:lnTo>
                    <a:pt x="1384960" y="185521"/>
                  </a:lnTo>
                  <a:lnTo>
                    <a:pt x="1389138" y="176631"/>
                  </a:lnTo>
                  <a:lnTo>
                    <a:pt x="1390332" y="174091"/>
                  </a:lnTo>
                  <a:close/>
                </a:path>
                <a:path w="1490345" h="703579">
                  <a:moveTo>
                    <a:pt x="1489773" y="489724"/>
                  </a:moveTo>
                  <a:lnTo>
                    <a:pt x="1483791" y="475754"/>
                  </a:lnTo>
                  <a:lnTo>
                    <a:pt x="1472679" y="464324"/>
                  </a:lnTo>
                  <a:lnTo>
                    <a:pt x="1457490" y="457974"/>
                  </a:lnTo>
                  <a:lnTo>
                    <a:pt x="1323340" y="428764"/>
                  </a:lnTo>
                  <a:lnTo>
                    <a:pt x="1321917" y="412254"/>
                  </a:lnTo>
                  <a:lnTo>
                    <a:pt x="1321701" y="409714"/>
                  </a:lnTo>
                  <a:lnTo>
                    <a:pt x="1320723" y="398284"/>
                  </a:lnTo>
                  <a:lnTo>
                    <a:pt x="1320393" y="394474"/>
                  </a:lnTo>
                  <a:lnTo>
                    <a:pt x="1319847" y="388124"/>
                  </a:lnTo>
                  <a:lnTo>
                    <a:pt x="1319733" y="386854"/>
                  </a:lnTo>
                  <a:lnTo>
                    <a:pt x="1318641" y="374154"/>
                  </a:lnTo>
                  <a:lnTo>
                    <a:pt x="1318209" y="369074"/>
                  </a:lnTo>
                  <a:lnTo>
                    <a:pt x="1317548" y="361454"/>
                  </a:lnTo>
                  <a:lnTo>
                    <a:pt x="1317434" y="360184"/>
                  </a:lnTo>
                  <a:lnTo>
                    <a:pt x="1317117" y="356374"/>
                  </a:lnTo>
                  <a:lnTo>
                    <a:pt x="1317002" y="355104"/>
                  </a:lnTo>
                  <a:lnTo>
                    <a:pt x="1317790" y="353834"/>
                  </a:lnTo>
                  <a:lnTo>
                    <a:pt x="1322527" y="346214"/>
                  </a:lnTo>
                  <a:lnTo>
                    <a:pt x="1326883" y="337324"/>
                  </a:lnTo>
                  <a:lnTo>
                    <a:pt x="1327327" y="336054"/>
                  </a:lnTo>
                  <a:lnTo>
                    <a:pt x="1328204" y="333514"/>
                  </a:lnTo>
                  <a:lnTo>
                    <a:pt x="1329956" y="328434"/>
                  </a:lnTo>
                  <a:lnTo>
                    <a:pt x="1330579" y="324624"/>
                  </a:lnTo>
                  <a:lnTo>
                    <a:pt x="1331620" y="318274"/>
                  </a:lnTo>
                  <a:lnTo>
                    <a:pt x="1331988" y="313194"/>
                  </a:lnTo>
                  <a:lnTo>
                    <a:pt x="1332153" y="310654"/>
                  </a:lnTo>
                  <a:lnTo>
                    <a:pt x="1325765" y="310654"/>
                  </a:lnTo>
                  <a:lnTo>
                    <a:pt x="1325702" y="311924"/>
                  </a:lnTo>
                  <a:lnTo>
                    <a:pt x="1323949" y="311924"/>
                  </a:lnTo>
                  <a:lnTo>
                    <a:pt x="1324152" y="310654"/>
                  </a:lnTo>
                  <a:lnTo>
                    <a:pt x="1310462" y="310654"/>
                  </a:lnTo>
                  <a:lnTo>
                    <a:pt x="1310462" y="330974"/>
                  </a:lnTo>
                  <a:lnTo>
                    <a:pt x="1309611" y="333514"/>
                  </a:lnTo>
                  <a:lnTo>
                    <a:pt x="1307401" y="330352"/>
                  </a:lnTo>
                  <a:lnTo>
                    <a:pt x="1307211" y="330542"/>
                  </a:lnTo>
                  <a:lnTo>
                    <a:pt x="1307211" y="339864"/>
                  </a:lnTo>
                  <a:lnTo>
                    <a:pt x="1306334" y="341134"/>
                  </a:lnTo>
                  <a:lnTo>
                    <a:pt x="1306499" y="341134"/>
                  </a:lnTo>
                  <a:lnTo>
                    <a:pt x="1303540" y="342404"/>
                  </a:lnTo>
                  <a:lnTo>
                    <a:pt x="1303807" y="342404"/>
                  </a:lnTo>
                  <a:lnTo>
                    <a:pt x="1303883" y="343674"/>
                  </a:lnTo>
                  <a:lnTo>
                    <a:pt x="1304709" y="342404"/>
                  </a:lnTo>
                  <a:lnTo>
                    <a:pt x="1305166" y="343674"/>
                  </a:lnTo>
                  <a:lnTo>
                    <a:pt x="1304556" y="344944"/>
                  </a:lnTo>
                  <a:lnTo>
                    <a:pt x="1304734" y="344944"/>
                  </a:lnTo>
                  <a:lnTo>
                    <a:pt x="1303388" y="346214"/>
                  </a:lnTo>
                  <a:lnTo>
                    <a:pt x="1303312" y="344944"/>
                  </a:lnTo>
                  <a:lnTo>
                    <a:pt x="1302486" y="344944"/>
                  </a:lnTo>
                  <a:lnTo>
                    <a:pt x="1302029" y="343674"/>
                  </a:lnTo>
                  <a:lnTo>
                    <a:pt x="1302639" y="343674"/>
                  </a:lnTo>
                  <a:lnTo>
                    <a:pt x="1302461" y="342404"/>
                  </a:lnTo>
                  <a:lnTo>
                    <a:pt x="1303540" y="342404"/>
                  </a:lnTo>
                  <a:lnTo>
                    <a:pt x="1303845" y="341134"/>
                  </a:lnTo>
                  <a:lnTo>
                    <a:pt x="1304759" y="337324"/>
                  </a:lnTo>
                  <a:lnTo>
                    <a:pt x="1307160" y="338594"/>
                  </a:lnTo>
                  <a:lnTo>
                    <a:pt x="1307211" y="339864"/>
                  </a:lnTo>
                  <a:lnTo>
                    <a:pt x="1307211" y="330542"/>
                  </a:lnTo>
                  <a:lnTo>
                    <a:pt x="1306779" y="330974"/>
                  </a:lnTo>
                  <a:lnTo>
                    <a:pt x="1305877" y="334784"/>
                  </a:lnTo>
                  <a:lnTo>
                    <a:pt x="1305331" y="336054"/>
                  </a:lnTo>
                  <a:lnTo>
                    <a:pt x="1303528" y="334784"/>
                  </a:lnTo>
                  <a:lnTo>
                    <a:pt x="1303388" y="333514"/>
                  </a:lnTo>
                  <a:lnTo>
                    <a:pt x="1306106" y="332244"/>
                  </a:lnTo>
                  <a:lnTo>
                    <a:pt x="1305737" y="330974"/>
                  </a:lnTo>
                  <a:lnTo>
                    <a:pt x="1307249" y="330149"/>
                  </a:lnTo>
                  <a:lnTo>
                    <a:pt x="1306944" y="329704"/>
                  </a:lnTo>
                  <a:lnTo>
                    <a:pt x="1307617" y="329946"/>
                  </a:lnTo>
                  <a:lnTo>
                    <a:pt x="1308049" y="329704"/>
                  </a:lnTo>
                  <a:lnTo>
                    <a:pt x="1307757" y="329996"/>
                  </a:lnTo>
                  <a:lnTo>
                    <a:pt x="1310462" y="330974"/>
                  </a:lnTo>
                  <a:lnTo>
                    <a:pt x="1310462" y="310654"/>
                  </a:lnTo>
                  <a:lnTo>
                    <a:pt x="1299933" y="310654"/>
                  </a:lnTo>
                  <a:lnTo>
                    <a:pt x="1299933" y="336054"/>
                  </a:lnTo>
                  <a:lnTo>
                    <a:pt x="1298587" y="336054"/>
                  </a:lnTo>
                  <a:lnTo>
                    <a:pt x="1298130" y="334784"/>
                  </a:lnTo>
                  <a:lnTo>
                    <a:pt x="1299476" y="334784"/>
                  </a:lnTo>
                  <a:lnTo>
                    <a:pt x="1299933" y="336054"/>
                  </a:lnTo>
                  <a:lnTo>
                    <a:pt x="1299933" y="310654"/>
                  </a:lnTo>
                  <a:lnTo>
                    <a:pt x="1295095" y="310654"/>
                  </a:lnTo>
                  <a:lnTo>
                    <a:pt x="1295095" y="350024"/>
                  </a:lnTo>
                  <a:lnTo>
                    <a:pt x="1295082" y="351294"/>
                  </a:lnTo>
                  <a:lnTo>
                    <a:pt x="1294015" y="353834"/>
                  </a:lnTo>
                  <a:lnTo>
                    <a:pt x="1292199" y="352564"/>
                  </a:lnTo>
                  <a:lnTo>
                    <a:pt x="1292225" y="351294"/>
                  </a:lnTo>
                  <a:lnTo>
                    <a:pt x="1293279" y="348754"/>
                  </a:lnTo>
                  <a:lnTo>
                    <a:pt x="1295095" y="350024"/>
                  </a:lnTo>
                  <a:lnTo>
                    <a:pt x="1295095" y="310654"/>
                  </a:lnTo>
                  <a:lnTo>
                    <a:pt x="1294498" y="310654"/>
                  </a:lnTo>
                  <a:lnTo>
                    <a:pt x="1294498" y="344944"/>
                  </a:lnTo>
                  <a:lnTo>
                    <a:pt x="1291691" y="344944"/>
                  </a:lnTo>
                  <a:lnTo>
                    <a:pt x="1291348" y="342404"/>
                  </a:lnTo>
                  <a:lnTo>
                    <a:pt x="1294142" y="342404"/>
                  </a:lnTo>
                  <a:lnTo>
                    <a:pt x="1294498" y="344944"/>
                  </a:lnTo>
                  <a:lnTo>
                    <a:pt x="1294498" y="310654"/>
                  </a:lnTo>
                  <a:lnTo>
                    <a:pt x="1283690" y="310654"/>
                  </a:lnTo>
                  <a:lnTo>
                    <a:pt x="1283690" y="371614"/>
                  </a:lnTo>
                  <a:lnTo>
                    <a:pt x="1282915" y="374154"/>
                  </a:lnTo>
                  <a:lnTo>
                    <a:pt x="1281430" y="372884"/>
                  </a:lnTo>
                  <a:lnTo>
                    <a:pt x="1278775" y="371614"/>
                  </a:lnTo>
                  <a:lnTo>
                    <a:pt x="1279525" y="370344"/>
                  </a:lnTo>
                  <a:lnTo>
                    <a:pt x="1281696" y="369074"/>
                  </a:lnTo>
                  <a:lnTo>
                    <a:pt x="1283690" y="371614"/>
                  </a:lnTo>
                  <a:lnTo>
                    <a:pt x="1283690" y="310654"/>
                  </a:lnTo>
                  <a:lnTo>
                    <a:pt x="1283423" y="310654"/>
                  </a:lnTo>
                  <a:lnTo>
                    <a:pt x="1283423" y="314464"/>
                  </a:lnTo>
                  <a:lnTo>
                    <a:pt x="1282954" y="317004"/>
                  </a:lnTo>
                  <a:lnTo>
                    <a:pt x="1280706" y="317004"/>
                  </a:lnTo>
                  <a:lnTo>
                    <a:pt x="1279982" y="315734"/>
                  </a:lnTo>
                  <a:lnTo>
                    <a:pt x="1283423" y="314464"/>
                  </a:lnTo>
                  <a:lnTo>
                    <a:pt x="1283423" y="310654"/>
                  </a:lnTo>
                  <a:lnTo>
                    <a:pt x="1279029" y="310654"/>
                  </a:lnTo>
                  <a:lnTo>
                    <a:pt x="1279029" y="333514"/>
                  </a:lnTo>
                  <a:lnTo>
                    <a:pt x="1277721" y="334302"/>
                  </a:lnTo>
                  <a:lnTo>
                    <a:pt x="1277721" y="338594"/>
                  </a:lnTo>
                  <a:lnTo>
                    <a:pt x="1275702" y="339864"/>
                  </a:lnTo>
                  <a:lnTo>
                    <a:pt x="1275283" y="338709"/>
                  </a:lnTo>
                  <a:lnTo>
                    <a:pt x="1275283" y="372884"/>
                  </a:lnTo>
                  <a:lnTo>
                    <a:pt x="1273263" y="374154"/>
                  </a:lnTo>
                  <a:lnTo>
                    <a:pt x="1272806" y="372884"/>
                  </a:lnTo>
                  <a:lnTo>
                    <a:pt x="1274826" y="371614"/>
                  </a:lnTo>
                  <a:lnTo>
                    <a:pt x="1275283" y="372884"/>
                  </a:lnTo>
                  <a:lnTo>
                    <a:pt x="1275283" y="338709"/>
                  </a:lnTo>
                  <a:lnTo>
                    <a:pt x="1277251" y="337324"/>
                  </a:lnTo>
                  <a:lnTo>
                    <a:pt x="1277721" y="338594"/>
                  </a:lnTo>
                  <a:lnTo>
                    <a:pt x="1277721" y="334302"/>
                  </a:lnTo>
                  <a:lnTo>
                    <a:pt x="1276908" y="334784"/>
                  </a:lnTo>
                  <a:lnTo>
                    <a:pt x="1276375" y="333514"/>
                  </a:lnTo>
                  <a:lnTo>
                    <a:pt x="1276997" y="332244"/>
                  </a:lnTo>
                  <a:lnTo>
                    <a:pt x="1278674" y="332244"/>
                  </a:lnTo>
                  <a:lnTo>
                    <a:pt x="1279029" y="333514"/>
                  </a:lnTo>
                  <a:lnTo>
                    <a:pt x="1279029" y="310654"/>
                  </a:lnTo>
                  <a:lnTo>
                    <a:pt x="1274013" y="310654"/>
                  </a:lnTo>
                  <a:lnTo>
                    <a:pt x="1274013" y="353834"/>
                  </a:lnTo>
                  <a:lnTo>
                    <a:pt x="1273009" y="356374"/>
                  </a:lnTo>
                  <a:lnTo>
                    <a:pt x="1271866" y="353834"/>
                  </a:lnTo>
                  <a:lnTo>
                    <a:pt x="1270190" y="353834"/>
                  </a:lnTo>
                  <a:lnTo>
                    <a:pt x="1269682" y="351294"/>
                  </a:lnTo>
                  <a:lnTo>
                    <a:pt x="1273505" y="352564"/>
                  </a:lnTo>
                  <a:lnTo>
                    <a:pt x="1274013" y="353834"/>
                  </a:lnTo>
                  <a:lnTo>
                    <a:pt x="1274013" y="310654"/>
                  </a:lnTo>
                  <a:lnTo>
                    <a:pt x="1272971" y="310654"/>
                  </a:lnTo>
                  <a:lnTo>
                    <a:pt x="1272971" y="333514"/>
                  </a:lnTo>
                  <a:lnTo>
                    <a:pt x="1271651" y="334784"/>
                  </a:lnTo>
                  <a:lnTo>
                    <a:pt x="1271028" y="333514"/>
                  </a:lnTo>
                  <a:lnTo>
                    <a:pt x="1270038" y="333514"/>
                  </a:lnTo>
                  <a:lnTo>
                    <a:pt x="1269492" y="332244"/>
                  </a:lnTo>
                  <a:lnTo>
                    <a:pt x="1272692" y="330974"/>
                  </a:lnTo>
                  <a:lnTo>
                    <a:pt x="1272971" y="333514"/>
                  </a:lnTo>
                  <a:lnTo>
                    <a:pt x="1272971" y="310654"/>
                  </a:lnTo>
                  <a:lnTo>
                    <a:pt x="1268958" y="310654"/>
                  </a:lnTo>
                  <a:lnTo>
                    <a:pt x="1266964" y="311924"/>
                  </a:lnTo>
                  <a:lnTo>
                    <a:pt x="1266812" y="311124"/>
                  </a:lnTo>
                  <a:lnTo>
                    <a:pt x="1266812" y="352564"/>
                  </a:lnTo>
                  <a:lnTo>
                    <a:pt x="1265123" y="353834"/>
                  </a:lnTo>
                  <a:lnTo>
                    <a:pt x="1264297" y="352564"/>
                  </a:lnTo>
                  <a:lnTo>
                    <a:pt x="1263878" y="351294"/>
                  </a:lnTo>
                  <a:lnTo>
                    <a:pt x="1266355" y="351294"/>
                  </a:lnTo>
                  <a:lnTo>
                    <a:pt x="1266812" y="352564"/>
                  </a:lnTo>
                  <a:lnTo>
                    <a:pt x="1266812" y="311124"/>
                  </a:lnTo>
                  <a:lnTo>
                    <a:pt x="1266723" y="310654"/>
                  </a:lnTo>
                  <a:lnTo>
                    <a:pt x="1263713" y="310654"/>
                  </a:lnTo>
                  <a:lnTo>
                    <a:pt x="1263967" y="311924"/>
                  </a:lnTo>
                  <a:lnTo>
                    <a:pt x="1263624" y="312534"/>
                  </a:lnTo>
                  <a:lnTo>
                    <a:pt x="1263624" y="339864"/>
                  </a:lnTo>
                  <a:lnTo>
                    <a:pt x="1263459" y="339864"/>
                  </a:lnTo>
                  <a:lnTo>
                    <a:pt x="1263459" y="353834"/>
                  </a:lnTo>
                  <a:lnTo>
                    <a:pt x="1263383" y="355104"/>
                  </a:lnTo>
                  <a:lnTo>
                    <a:pt x="1262608" y="356374"/>
                  </a:lnTo>
                  <a:lnTo>
                    <a:pt x="1260589" y="357403"/>
                  </a:lnTo>
                  <a:lnTo>
                    <a:pt x="1260589" y="361454"/>
                  </a:lnTo>
                  <a:lnTo>
                    <a:pt x="1259243" y="361454"/>
                  </a:lnTo>
                  <a:lnTo>
                    <a:pt x="1258785" y="360184"/>
                  </a:lnTo>
                  <a:lnTo>
                    <a:pt x="1260132" y="360184"/>
                  </a:lnTo>
                  <a:lnTo>
                    <a:pt x="1260589" y="361454"/>
                  </a:lnTo>
                  <a:lnTo>
                    <a:pt x="1260589" y="357403"/>
                  </a:lnTo>
                  <a:lnTo>
                    <a:pt x="1260106" y="357644"/>
                  </a:lnTo>
                  <a:lnTo>
                    <a:pt x="1260309" y="356374"/>
                  </a:lnTo>
                  <a:lnTo>
                    <a:pt x="1261071" y="355104"/>
                  </a:lnTo>
                  <a:lnTo>
                    <a:pt x="1260983" y="353834"/>
                  </a:lnTo>
                  <a:lnTo>
                    <a:pt x="1263459" y="353834"/>
                  </a:lnTo>
                  <a:lnTo>
                    <a:pt x="1263459" y="339864"/>
                  </a:lnTo>
                  <a:lnTo>
                    <a:pt x="1263129" y="339864"/>
                  </a:lnTo>
                  <a:lnTo>
                    <a:pt x="1263357" y="341134"/>
                  </a:lnTo>
                  <a:lnTo>
                    <a:pt x="1262761" y="341134"/>
                  </a:lnTo>
                  <a:lnTo>
                    <a:pt x="1262456" y="339864"/>
                  </a:lnTo>
                  <a:lnTo>
                    <a:pt x="1262227" y="339864"/>
                  </a:lnTo>
                  <a:lnTo>
                    <a:pt x="1261999" y="338594"/>
                  </a:lnTo>
                  <a:lnTo>
                    <a:pt x="1263573" y="338594"/>
                  </a:lnTo>
                  <a:lnTo>
                    <a:pt x="1263624" y="339864"/>
                  </a:lnTo>
                  <a:lnTo>
                    <a:pt x="1263624" y="312534"/>
                  </a:lnTo>
                  <a:lnTo>
                    <a:pt x="1263154" y="313194"/>
                  </a:lnTo>
                  <a:lnTo>
                    <a:pt x="1258430" y="313194"/>
                  </a:lnTo>
                  <a:lnTo>
                    <a:pt x="1258227" y="311924"/>
                  </a:lnTo>
                  <a:lnTo>
                    <a:pt x="1258989" y="310654"/>
                  </a:lnTo>
                  <a:lnTo>
                    <a:pt x="1257744" y="310654"/>
                  </a:lnTo>
                  <a:lnTo>
                    <a:pt x="1257744" y="343674"/>
                  </a:lnTo>
                  <a:lnTo>
                    <a:pt x="1257325" y="344944"/>
                  </a:lnTo>
                  <a:lnTo>
                    <a:pt x="1255979" y="344944"/>
                  </a:lnTo>
                  <a:lnTo>
                    <a:pt x="1255420" y="343674"/>
                  </a:lnTo>
                  <a:lnTo>
                    <a:pt x="1255953" y="343674"/>
                  </a:lnTo>
                  <a:lnTo>
                    <a:pt x="1257490" y="342404"/>
                  </a:lnTo>
                  <a:lnTo>
                    <a:pt x="1257744" y="343674"/>
                  </a:lnTo>
                  <a:lnTo>
                    <a:pt x="1257744" y="310654"/>
                  </a:lnTo>
                  <a:lnTo>
                    <a:pt x="1256411" y="310654"/>
                  </a:lnTo>
                  <a:lnTo>
                    <a:pt x="1256411" y="313194"/>
                  </a:lnTo>
                  <a:lnTo>
                    <a:pt x="1255077" y="314464"/>
                  </a:lnTo>
                  <a:lnTo>
                    <a:pt x="1254607" y="313194"/>
                  </a:lnTo>
                  <a:lnTo>
                    <a:pt x="1255953" y="311924"/>
                  </a:lnTo>
                  <a:lnTo>
                    <a:pt x="1256411" y="313194"/>
                  </a:lnTo>
                  <a:lnTo>
                    <a:pt x="1256411" y="310654"/>
                  </a:lnTo>
                  <a:lnTo>
                    <a:pt x="1253731" y="310654"/>
                  </a:lnTo>
                  <a:lnTo>
                    <a:pt x="1253731" y="314464"/>
                  </a:lnTo>
                  <a:lnTo>
                    <a:pt x="1252308" y="314464"/>
                  </a:lnTo>
                  <a:lnTo>
                    <a:pt x="1249540" y="315734"/>
                  </a:lnTo>
                  <a:lnTo>
                    <a:pt x="1249006" y="314464"/>
                  </a:lnTo>
                  <a:lnTo>
                    <a:pt x="1251038" y="313194"/>
                  </a:lnTo>
                  <a:lnTo>
                    <a:pt x="1253299" y="311924"/>
                  </a:lnTo>
                  <a:lnTo>
                    <a:pt x="1253731" y="314464"/>
                  </a:lnTo>
                  <a:lnTo>
                    <a:pt x="1253731" y="310654"/>
                  </a:lnTo>
                  <a:lnTo>
                    <a:pt x="1249946" y="310654"/>
                  </a:lnTo>
                  <a:lnTo>
                    <a:pt x="1244447" y="315683"/>
                  </a:lnTo>
                  <a:lnTo>
                    <a:pt x="1244447" y="327164"/>
                  </a:lnTo>
                  <a:lnTo>
                    <a:pt x="1243558" y="328434"/>
                  </a:lnTo>
                  <a:lnTo>
                    <a:pt x="1243736" y="329704"/>
                  </a:lnTo>
                  <a:lnTo>
                    <a:pt x="1240764" y="329704"/>
                  </a:lnTo>
                  <a:lnTo>
                    <a:pt x="1241679" y="325894"/>
                  </a:lnTo>
                  <a:lnTo>
                    <a:pt x="1241983" y="324624"/>
                  </a:lnTo>
                  <a:lnTo>
                    <a:pt x="1244384" y="327164"/>
                  </a:lnTo>
                  <a:lnTo>
                    <a:pt x="1244447" y="315683"/>
                  </a:lnTo>
                  <a:lnTo>
                    <a:pt x="1242999" y="317004"/>
                  </a:lnTo>
                  <a:lnTo>
                    <a:pt x="1241018" y="317004"/>
                  </a:lnTo>
                  <a:lnTo>
                    <a:pt x="1241628" y="318274"/>
                  </a:lnTo>
                  <a:lnTo>
                    <a:pt x="1240358" y="318274"/>
                  </a:lnTo>
                  <a:lnTo>
                    <a:pt x="1239558" y="318960"/>
                  </a:lnTo>
                  <a:lnTo>
                    <a:pt x="1239558" y="328434"/>
                  </a:lnTo>
                  <a:lnTo>
                    <a:pt x="1237945" y="329704"/>
                  </a:lnTo>
                  <a:lnTo>
                    <a:pt x="1236751" y="328434"/>
                  </a:lnTo>
                  <a:lnTo>
                    <a:pt x="1236421" y="327164"/>
                  </a:lnTo>
                  <a:lnTo>
                    <a:pt x="1238021" y="325894"/>
                  </a:lnTo>
                  <a:lnTo>
                    <a:pt x="1239215" y="327164"/>
                  </a:lnTo>
                  <a:lnTo>
                    <a:pt x="1239558" y="328434"/>
                  </a:lnTo>
                  <a:lnTo>
                    <a:pt x="1239558" y="318960"/>
                  </a:lnTo>
                  <a:lnTo>
                    <a:pt x="1229042" y="327837"/>
                  </a:lnTo>
                  <a:lnTo>
                    <a:pt x="1229042" y="347484"/>
                  </a:lnTo>
                  <a:lnTo>
                    <a:pt x="1228267" y="347853"/>
                  </a:lnTo>
                  <a:lnTo>
                    <a:pt x="1228267" y="388124"/>
                  </a:lnTo>
                  <a:lnTo>
                    <a:pt x="1225511" y="388124"/>
                  </a:lnTo>
                  <a:lnTo>
                    <a:pt x="1225448" y="386854"/>
                  </a:lnTo>
                  <a:lnTo>
                    <a:pt x="1228204" y="386854"/>
                  </a:lnTo>
                  <a:lnTo>
                    <a:pt x="1228267" y="388124"/>
                  </a:lnTo>
                  <a:lnTo>
                    <a:pt x="1228267" y="347853"/>
                  </a:lnTo>
                  <a:lnTo>
                    <a:pt x="1226350" y="348754"/>
                  </a:lnTo>
                  <a:lnTo>
                    <a:pt x="1225892" y="347484"/>
                  </a:lnTo>
                  <a:lnTo>
                    <a:pt x="1228572" y="346214"/>
                  </a:lnTo>
                  <a:lnTo>
                    <a:pt x="1229042" y="347484"/>
                  </a:lnTo>
                  <a:lnTo>
                    <a:pt x="1229042" y="327837"/>
                  </a:lnTo>
                  <a:lnTo>
                    <a:pt x="1222311" y="333514"/>
                  </a:lnTo>
                  <a:lnTo>
                    <a:pt x="1216418" y="337324"/>
                  </a:lnTo>
                  <a:lnTo>
                    <a:pt x="1210932" y="339496"/>
                  </a:lnTo>
                  <a:lnTo>
                    <a:pt x="1210932" y="360184"/>
                  </a:lnTo>
                  <a:lnTo>
                    <a:pt x="1208570" y="361454"/>
                  </a:lnTo>
                  <a:lnTo>
                    <a:pt x="1205699" y="360184"/>
                  </a:lnTo>
                  <a:lnTo>
                    <a:pt x="1206423" y="358914"/>
                  </a:lnTo>
                  <a:lnTo>
                    <a:pt x="1208468" y="357644"/>
                  </a:lnTo>
                  <a:lnTo>
                    <a:pt x="1209979" y="358914"/>
                  </a:lnTo>
                  <a:lnTo>
                    <a:pt x="1210932" y="360184"/>
                  </a:lnTo>
                  <a:lnTo>
                    <a:pt x="1210932" y="339496"/>
                  </a:lnTo>
                  <a:lnTo>
                    <a:pt x="1209992" y="339864"/>
                  </a:lnTo>
                  <a:lnTo>
                    <a:pt x="1202194" y="341299"/>
                  </a:lnTo>
                  <a:lnTo>
                    <a:pt x="1202194" y="397014"/>
                  </a:lnTo>
                  <a:lnTo>
                    <a:pt x="1199159" y="398284"/>
                  </a:lnTo>
                  <a:lnTo>
                    <a:pt x="1199070" y="395744"/>
                  </a:lnTo>
                  <a:lnTo>
                    <a:pt x="1200670" y="394474"/>
                  </a:lnTo>
                  <a:lnTo>
                    <a:pt x="1202194" y="397014"/>
                  </a:lnTo>
                  <a:lnTo>
                    <a:pt x="1202194" y="341299"/>
                  </a:lnTo>
                  <a:lnTo>
                    <a:pt x="1196098" y="342404"/>
                  </a:lnTo>
                  <a:lnTo>
                    <a:pt x="1193380" y="342404"/>
                  </a:lnTo>
                  <a:lnTo>
                    <a:pt x="1183347" y="376707"/>
                  </a:lnTo>
                  <a:lnTo>
                    <a:pt x="1183347" y="412254"/>
                  </a:lnTo>
                  <a:lnTo>
                    <a:pt x="1180541" y="412254"/>
                  </a:lnTo>
                  <a:lnTo>
                    <a:pt x="1180198" y="410984"/>
                  </a:lnTo>
                  <a:lnTo>
                    <a:pt x="1181811" y="409714"/>
                  </a:lnTo>
                  <a:lnTo>
                    <a:pt x="1183005" y="410984"/>
                  </a:lnTo>
                  <a:lnTo>
                    <a:pt x="1183347" y="412254"/>
                  </a:lnTo>
                  <a:lnTo>
                    <a:pt x="1183347" y="376707"/>
                  </a:lnTo>
                  <a:lnTo>
                    <a:pt x="1161796" y="450354"/>
                  </a:lnTo>
                  <a:lnTo>
                    <a:pt x="1202093" y="670064"/>
                  </a:lnTo>
                  <a:lnTo>
                    <a:pt x="1228788" y="701814"/>
                  </a:lnTo>
                  <a:lnTo>
                    <a:pt x="1242961" y="703084"/>
                  </a:lnTo>
                  <a:lnTo>
                    <a:pt x="1250632" y="703084"/>
                  </a:lnTo>
                  <a:lnTo>
                    <a:pt x="1265999" y="696734"/>
                  </a:lnTo>
                  <a:lnTo>
                    <a:pt x="1277416" y="685304"/>
                  </a:lnTo>
                  <a:lnTo>
                    <a:pt x="1283804" y="671334"/>
                  </a:lnTo>
                  <a:lnTo>
                    <a:pt x="1284084" y="654824"/>
                  </a:lnTo>
                  <a:lnTo>
                    <a:pt x="1255636" y="499884"/>
                  </a:lnTo>
                  <a:lnTo>
                    <a:pt x="1443075" y="539254"/>
                  </a:lnTo>
                  <a:lnTo>
                    <a:pt x="1448790" y="539254"/>
                  </a:lnTo>
                  <a:lnTo>
                    <a:pt x="1462722" y="537984"/>
                  </a:lnTo>
                  <a:lnTo>
                    <a:pt x="1474876" y="530364"/>
                  </a:lnTo>
                  <a:lnTo>
                    <a:pt x="1484185" y="520204"/>
                  </a:lnTo>
                  <a:lnTo>
                    <a:pt x="1489608" y="506234"/>
                  </a:lnTo>
                  <a:lnTo>
                    <a:pt x="1489671" y="499884"/>
                  </a:lnTo>
                  <a:lnTo>
                    <a:pt x="1489773" y="48972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9" name="object 2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68349" y="4858002"/>
              <a:ext cx="190699" cy="19039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64225" y="4843635"/>
              <a:ext cx="192824" cy="185367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44768" y="4771091"/>
              <a:ext cx="292050" cy="163445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4355457" y="4537509"/>
              <a:ext cx="2230755" cy="600710"/>
            </a:xfrm>
            <a:custGeom>
              <a:avLst/>
              <a:gdLst/>
              <a:ahLst/>
              <a:cxnLst/>
              <a:rect l="l" t="t" r="r" b="b"/>
              <a:pathLst>
                <a:path w="2230754" h="600710">
                  <a:moveTo>
                    <a:pt x="1411626" y="574040"/>
                  </a:moveTo>
                  <a:lnTo>
                    <a:pt x="1412021" y="576580"/>
                  </a:lnTo>
                  <a:lnTo>
                    <a:pt x="1411912" y="579120"/>
                  </a:lnTo>
                  <a:lnTo>
                    <a:pt x="1408888" y="591820"/>
                  </a:lnTo>
                  <a:lnTo>
                    <a:pt x="1408523" y="591820"/>
                  </a:lnTo>
                  <a:lnTo>
                    <a:pt x="1410460" y="595630"/>
                  </a:lnTo>
                  <a:lnTo>
                    <a:pt x="1410948" y="596900"/>
                  </a:lnTo>
                  <a:lnTo>
                    <a:pt x="1411169" y="596900"/>
                  </a:lnTo>
                  <a:lnTo>
                    <a:pt x="1413193" y="600710"/>
                  </a:lnTo>
                  <a:lnTo>
                    <a:pt x="1433622" y="600710"/>
                  </a:lnTo>
                  <a:lnTo>
                    <a:pt x="1447010" y="595630"/>
                  </a:lnTo>
                  <a:lnTo>
                    <a:pt x="1456546" y="588010"/>
                  </a:lnTo>
                  <a:lnTo>
                    <a:pt x="1463396" y="579120"/>
                  </a:lnTo>
                  <a:lnTo>
                    <a:pt x="1419672" y="579120"/>
                  </a:lnTo>
                  <a:lnTo>
                    <a:pt x="1415244" y="576580"/>
                  </a:lnTo>
                  <a:lnTo>
                    <a:pt x="1411626" y="574040"/>
                  </a:lnTo>
                  <a:close/>
                </a:path>
                <a:path w="2230754" h="600710">
                  <a:moveTo>
                    <a:pt x="1610776" y="186690"/>
                  </a:moveTo>
                  <a:lnTo>
                    <a:pt x="1479088" y="186690"/>
                  </a:lnTo>
                  <a:lnTo>
                    <a:pt x="1498352" y="187960"/>
                  </a:lnTo>
                  <a:lnTo>
                    <a:pt x="1535738" y="195580"/>
                  </a:lnTo>
                  <a:lnTo>
                    <a:pt x="1585546" y="213360"/>
                  </a:lnTo>
                  <a:lnTo>
                    <a:pt x="1645519" y="243840"/>
                  </a:lnTo>
                  <a:lnTo>
                    <a:pt x="1708032" y="283210"/>
                  </a:lnTo>
                  <a:lnTo>
                    <a:pt x="1740515" y="307340"/>
                  </a:lnTo>
                  <a:lnTo>
                    <a:pt x="1771906" y="332740"/>
                  </a:lnTo>
                  <a:lnTo>
                    <a:pt x="1802337" y="359410"/>
                  </a:lnTo>
                  <a:lnTo>
                    <a:pt x="1806511" y="363220"/>
                  </a:lnTo>
                  <a:lnTo>
                    <a:pt x="1811077" y="365760"/>
                  </a:lnTo>
                  <a:lnTo>
                    <a:pt x="1852388" y="379730"/>
                  </a:lnTo>
                  <a:lnTo>
                    <a:pt x="1896334" y="407670"/>
                  </a:lnTo>
                  <a:lnTo>
                    <a:pt x="1917832" y="445770"/>
                  </a:lnTo>
                  <a:lnTo>
                    <a:pt x="1919134" y="458470"/>
                  </a:lnTo>
                  <a:lnTo>
                    <a:pt x="1917118" y="468630"/>
                  </a:lnTo>
                  <a:lnTo>
                    <a:pt x="1888797" y="495300"/>
                  </a:lnTo>
                  <a:lnTo>
                    <a:pt x="1837112" y="513080"/>
                  </a:lnTo>
                  <a:lnTo>
                    <a:pt x="1790956" y="519430"/>
                  </a:lnTo>
                  <a:lnTo>
                    <a:pt x="1771780" y="520700"/>
                  </a:lnTo>
                  <a:lnTo>
                    <a:pt x="1752574" y="520700"/>
                  </a:lnTo>
                  <a:lnTo>
                    <a:pt x="1733355" y="521970"/>
                  </a:lnTo>
                  <a:lnTo>
                    <a:pt x="1383007" y="521970"/>
                  </a:lnTo>
                  <a:lnTo>
                    <a:pt x="1399424" y="551180"/>
                  </a:lnTo>
                  <a:lnTo>
                    <a:pt x="1399833" y="551180"/>
                  </a:lnTo>
                  <a:lnTo>
                    <a:pt x="1400322" y="552450"/>
                  </a:lnTo>
                  <a:lnTo>
                    <a:pt x="1403892" y="558800"/>
                  </a:lnTo>
                  <a:lnTo>
                    <a:pt x="1445928" y="558800"/>
                  </a:lnTo>
                  <a:lnTo>
                    <a:pt x="1443698" y="566420"/>
                  </a:lnTo>
                  <a:lnTo>
                    <a:pt x="1439072" y="572770"/>
                  </a:lnTo>
                  <a:lnTo>
                    <a:pt x="1432515" y="576580"/>
                  </a:lnTo>
                  <a:lnTo>
                    <a:pt x="1424491" y="579120"/>
                  </a:lnTo>
                  <a:lnTo>
                    <a:pt x="1463396" y="579120"/>
                  </a:lnTo>
                  <a:lnTo>
                    <a:pt x="1468055" y="568960"/>
                  </a:lnTo>
                  <a:lnTo>
                    <a:pt x="1471023" y="557530"/>
                  </a:lnTo>
                  <a:lnTo>
                    <a:pt x="1765385" y="557530"/>
                  </a:lnTo>
                  <a:lnTo>
                    <a:pt x="1828918" y="549910"/>
                  </a:lnTo>
                  <a:lnTo>
                    <a:pt x="1877910" y="538480"/>
                  </a:lnTo>
                  <a:lnTo>
                    <a:pt x="1926178" y="513080"/>
                  </a:lnTo>
                  <a:lnTo>
                    <a:pt x="1952782" y="473710"/>
                  </a:lnTo>
                  <a:lnTo>
                    <a:pt x="1954519" y="457200"/>
                  </a:lnTo>
                  <a:lnTo>
                    <a:pt x="1953335" y="443230"/>
                  </a:lnTo>
                  <a:lnTo>
                    <a:pt x="1938328" y="403860"/>
                  </a:lnTo>
                  <a:lnTo>
                    <a:pt x="1899386" y="365760"/>
                  </a:lnTo>
                  <a:lnTo>
                    <a:pt x="1844778" y="339090"/>
                  </a:lnTo>
                  <a:lnTo>
                    <a:pt x="1831305" y="334010"/>
                  </a:lnTo>
                  <a:lnTo>
                    <a:pt x="1827547" y="334010"/>
                  </a:lnTo>
                  <a:lnTo>
                    <a:pt x="1823758" y="331470"/>
                  </a:lnTo>
                  <a:lnTo>
                    <a:pt x="1820826" y="328930"/>
                  </a:lnTo>
                  <a:lnTo>
                    <a:pt x="1794849" y="306070"/>
                  </a:lnTo>
                  <a:lnTo>
                    <a:pt x="1768278" y="284480"/>
                  </a:lnTo>
                  <a:lnTo>
                    <a:pt x="1741010" y="264160"/>
                  </a:lnTo>
                  <a:lnTo>
                    <a:pt x="1712937" y="243840"/>
                  </a:lnTo>
                  <a:lnTo>
                    <a:pt x="1679027" y="222250"/>
                  </a:lnTo>
                  <a:lnTo>
                    <a:pt x="1644104" y="201930"/>
                  </a:lnTo>
                  <a:lnTo>
                    <a:pt x="1610776" y="186690"/>
                  </a:lnTo>
                  <a:close/>
                </a:path>
                <a:path w="2230754" h="600710">
                  <a:moveTo>
                    <a:pt x="139541" y="0"/>
                  </a:moveTo>
                  <a:lnTo>
                    <a:pt x="0" y="0"/>
                  </a:lnTo>
                  <a:lnTo>
                    <a:pt x="2338" y="5080"/>
                  </a:lnTo>
                  <a:lnTo>
                    <a:pt x="4394" y="8890"/>
                  </a:lnTo>
                  <a:lnTo>
                    <a:pt x="19862" y="34290"/>
                  </a:lnTo>
                  <a:lnTo>
                    <a:pt x="45556" y="76200"/>
                  </a:lnTo>
                  <a:lnTo>
                    <a:pt x="58359" y="96520"/>
                  </a:lnTo>
                  <a:lnTo>
                    <a:pt x="117424" y="191770"/>
                  </a:lnTo>
                  <a:lnTo>
                    <a:pt x="194180" y="317500"/>
                  </a:lnTo>
                  <a:lnTo>
                    <a:pt x="254336" y="415290"/>
                  </a:lnTo>
                  <a:lnTo>
                    <a:pt x="277575" y="453390"/>
                  </a:lnTo>
                  <a:lnTo>
                    <a:pt x="279965" y="455930"/>
                  </a:lnTo>
                  <a:lnTo>
                    <a:pt x="285158" y="457200"/>
                  </a:lnTo>
                  <a:lnTo>
                    <a:pt x="300399" y="458470"/>
                  </a:lnTo>
                  <a:lnTo>
                    <a:pt x="330858" y="463550"/>
                  </a:lnTo>
                  <a:lnTo>
                    <a:pt x="346094" y="464820"/>
                  </a:lnTo>
                  <a:lnTo>
                    <a:pt x="488525" y="483870"/>
                  </a:lnTo>
                  <a:lnTo>
                    <a:pt x="490632" y="485140"/>
                  </a:lnTo>
                  <a:lnTo>
                    <a:pt x="494271" y="486410"/>
                  </a:lnTo>
                  <a:lnTo>
                    <a:pt x="476696" y="525780"/>
                  </a:lnTo>
                  <a:lnTo>
                    <a:pt x="478062" y="534670"/>
                  </a:lnTo>
                  <a:lnTo>
                    <a:pt x="508014" y="566420"/>
                  </a:lnTo>
                  <a:lnTo>
                    <a:pt x="521555" y="568960"/>
                  </a:lnTo>
                  <a:lnTo>
                    <a:pt x="535603" y="567690"/>
                  </a:lnTo>
                  <a:lnTo>
                    <a:pt x="549436" y="561340"/>
                  </a:lnTo>
                  <a:lnTo>
                    <a:pt x="559343" y="549910"/>
                  </a:lnTo>
                  <a:lnTo>
                    <a:pt x="561094" y="546100"/>
                  </a:lnTo>
                  <a:lnTo>
                    <a:pt x="520601" y="546100"/>
                  </a:lnTo>
                  <a:lnTo>
                    <a:pt x="513231" y="543560"/>
                  </a:lnTo>
                  <a:lnTo>
                    <a:pt x="506874" y="539750"/>
                  </a:lnTo>
                  <a:lnTo>
                    <a:pt x="502250" y="533400"/>
                  </a:lnTo>
                  <a:lnTo>
                    <a:pt x="499927" y="525780"/>
                  </a:lnTo>
                  <a:lnTo>
                    <a:pt x="500290" y="518160"/>
                  </a:lnTo>
                  <a:lnTo>
                    <a:pt x="503182" y="510540"/>
                  </a:lnTo>
                  <a:lnTo>
                    <a:pt x="508450" y="504190"/>
                  </a:lnTo>
                  <a:lnTo>
                    <a:pt x="515208" y="500380"/>
                  </a:lnTo>
                  <a:lnTo>
                    <a:pt x="867558" y="500380"/>
                  </a:lnTo>
                  <a:lnTo>
                    <a:pt x="765169" y="486410"/>
                  </a:lnTo>
                  <a:lnTo>
                    <a:pt x="734179" y="481330"/>
                  </a:lnTo>
                  <a:lnTo>
                    <a:pt x="331830" y="427990"/>
                  </a:lnTo>
                  <a:lnTo>
                    <a:pt x="319632" y="425450"/>
                  </a:lnTo>
                  <a:lnTo>
                    <a:pt x="307423" y="424180"/>
                  </a:lnTo>
                  <a:lnTo>
                    <a:pt x="302503" y="424180"/>
                  </a:lnTo>
                  <a:lnTo>
                    <a:pt x="299600" y="421640"/>
                  </a:lnTo>
                  <a:lnTo>
                    <a:pt x="272043" y="377190"/>
                  </a:lnTo>
                  <a:lnTo>
                    <a:pt x="246997" y="335280"/>
                  </a:lnTo>
                  <a:lnTo>
                    <a:pt x="196797" y="254000"/>
                  </a:lnTo>
                  <a:lnTo>
                    <a:pt x="171235" y="212090"/>
                  </a:lnTo>
                  <a:lnTo>
                    <a:pt x="94451" y="88900"/>
                  </a:lnTo>
                  <a:lnTo>
                    <a:pt x="86805" y="76200"/>
                  </a:lnTo>
                  <a:lnTo>
                    <a:pt x="62665" y="36830"/>
                  </a:lnTo>
                  <a:lnTo>
                    <a:pt x="106666" y="36830"/>
                  </a:lnTo>
                  <a:lnTo>
                    <a:pt x="115785" y="34290"/>
                  </a:lnTo>
                  <a:lnTo>
                    <a:pt x="172648" y="34290"/>
                  </a:lnTo>
                  <a:lnTo>
                    <a:pt x="170094" y="31750"/>
                  </a:lnTo>
                  <a:lnTo>
                    <a:pt x="150347" y="12700"/>
                  </a:lnTo>
                  <a:lnTo>
                    <a:pt x="142041" y="5080"/>
                  </a:lnTo>
                  <a:lnTo>
                    <a:pt x="140947" y="2540"/>
                  </a:lnTo>
                  <a:lnTo>
                    <a:pt x="139541" y="0"/>
                  </a:lnTo>
                  <a:close/>
                </a:path>
                <a:path w="2230754" h="600710">
                  <a:moveTo>
                    <a:pt x="867558" y="500380"/>
                  </a:moveTo>
                  <a:lnTo>
                    <a:pt x="610208" y="500380"/>
                  </a:lnTo>
                  <a:lnTo>
                    <a:pt x="644395" y="505460"/>
                  </a:lnTo>
                  <a:lnTo>
                    <a:pt x="847792" y="533400"/>
                  </a:lnTo>
                  <a:lnTo>
                    <a:pt x="915395" y="541020"/>
                  </a:lnTo>
                  <a:lnTo>
                    <a:pt x="982929" y="551180"/>
                  </a:lnTo>
                  <a:lnTo>
                    <a:pt x="1029229" y="556260"/>
                  </a:lnTo>
                  <a:lnTo>
                    <a:pt x="1052460" y="557530"/>
                  </a:lnTo>
                  <a:lnTo>
                    <a:pt x="1186407" y="557530"/>
                  </a:lnTo>
                  <a:lnTo>
                    <a:pt x="1186741" y="553720"/>
                  </a:lnTo>
                  <a:lnTo>
                    <a:pt x="1187930" y="551180"/>
                  </a:lnTo>
                  <a:lnTo>
                    <a:pt x="1189935" y="548640"/>
                  </a:lnTo>
                  <a:lnTo>
                    <a:pt x="1195831" y="539750"/>
                  </a:lnTo>
                  <a:lnTo>
                    <a:pt x="1196554" y="533400"/>
                  </a:lnTo>
                  <a:lnTo>
                    <a:pt x="1197930" y="528320"/>
                  </a:lnTo>
                  <a:lnTo>
                    <a:pt x="1199871" y="521970"/>
                  </a:lnTo>
                  <a:lnTo>
                    <a:pt x="1038266" y="521970"/>
                  </a:lnTo>
                  <a:lnTo>
                    <a:pt x="1022195" y="520700"/>
                  </a:lnTo>
                  <a:lnTo>
                    <a:pt x="1006193" y="518160"/>
                  </a:lnTo>
                  <a:lnTo>
                    <a:pt x="957172" y="511810"/>
                  </a:lnTo>
                  <a:lnTo>
                    <a:pt x="924152" y="508000"/>
                  </a:lnTo>
                  <a:lnTo>
                    <a:pt x="867558" y="500380"/>
                  </a:lnTo>
                  <a:close/>
                </a:path>
                <a:path w="2230754" h="600710">
                  <a:moveTo>
                    <a:pt x="567552" y="524510"/>
                  </a:moveTo>
                  <a:lnTo>
                    <a:pt x="543965" y="524510"/>
                  </a:lnTo>
                  <a:lnTo>
                    <a:pt x="543079" y="532130"/>
                  </a:lnTo>
                  <a:lnTo>
                    <a:pt x="540057" y="538480"/>
                  </a:lnTo>
                  <a:lnTo>
                    <a:pt x="535064" y="542290"/>
                  </a:lnTo>
                  <a:lnTo>
                    <a:pt x="528264" y="544830"/>
                  </a:lnTo>
                  <a:lnTo>
                    <a:pt x="520601" y="546100"/>
                  </a:lnTo>
                  <a:lnTo>
                    <a:pt x="561094" y="546100"/>
                  </a:lnTo>
                  <a:lnTo>
                    <a:pt x="565764" y="535940"/>
                  </a:lnTo>
                  <a:lnTo>
                    <a:pt x="567552" y="524510"/>
                  </a:lnTo>
                  <a:close/>
                </a:path>
                <a:path w="2230754" h="600710">
                  <a:moveTo>
                    <a:pt x="606868" y="500380"/>
                  </a:moveTo>
                  <a:lnTo>
                    <a:pt x="522652" y="500380"/>
                  </a:lnTo>
                  <a:lnTo>
                    <a:pt x="530619" y="501650"/>
                  </a:lnTo>
                  <a:lnTo>
                    <a:pt x="538946" y="506730"/>
                  </a:lnTo>
                  <a:lnTo>
                    <a:pt x="535070" y="508000"/>
                  </a:lnTo>
                  <a:lnTo>
                    <a:pt x="532470" y="509270"/>
                  </a:lnTo>
                  <a:lnTo>
                    <a:pt x="526953" y="511810"/>
                  </a:lnTo>
                  <a:lnTo>
                    <a:pt x="523962" y="513080"/>
                  </a:lnTo>
                  <a:lnTo>
                    <a:pt x="515246" y="516890"/>
                  </a:lnTo>
                  <a:lnTo>
                    <a:pt x="513184" y="521970"/>
                  </a:lnTo>
                  <a:lnTo>
                    <a:pt x="517368" y="530860"/>
                  </a:lnTo>
                  <a:lnTo>
                    <a:pt x="521403" y="532130"/>
                  </a:lnTo>
                  <a:lnTo>
                    <a:pt x="530857" y="529590"/>
                  </a:lnTo>
                  <a:lnTo>
                    <a:pt x="533957" y="528320"/>
                  </a:lnTo>
                  <a:lnTo>
                    <a:pt x="539353" y="525780"/>
                  </a:lnTo>
                  <a:lnTo>
                    <a:pt x="541614" y="525780"/>
                  </a:lnTo>
                  <a:lnTo>
                    <a:pt x="543965" y="524510"/>
                  </a:lnTo>
                  <a:lnTo>
                    <a:pt x="567552" y="524510"/>
                  </a:lnTo>
                  <a:lnTo>
                    <a:pt x="569141" y="514350"/>
                  </a:lnTo>
                  <a:lnTo>
                    <a:pt x="586479" y="508000"/>
                  </a:lnTo>
                  <a:lnTo>
                    <a:pt x="595272" y="504190"/>
                  </a:lnTo>
                  <a:lnTo>
                    <a:pt x="604132" y="501650"/>
                  </a:lnTo>
                  <a:lnTo>
                    <a:pt x="606868" y="500380"/>
                  </a:lnTo>
                  <a:close/>
                </a:path>
                <a:path w="2230754" h="600710">
                  <a:moveTo>
                    <a:pt x="172648" y="34290"/>
                  </a:moveTo>
                  <a:lnTo>
                    <a:pt x="115785" y="34290"/>
                  </a:lnTo>
                  <a:lnTo>
                    <a:pt x="130167" y="40640"/>
                  </a:lnTo>
                  <a:lnTo>
                    <a:pt x="135675" y="48260"/>
                  </a:lnTo>
                  <a:lnTo>
                    <a:pt x="400418" y="309880"/>
                  </a:lnTo>
                  <a:lnTo>
                    <a:pt x="405733" y="317500"/>
                  </a:lnTo>
                  <a:lnTo>
                    <a:pt x="413076" y="320040"/>
                  </a:lnTo>
                  <a:lnTo>
                    <a:pt x="418923" y="322580"/>
                  </a:lnTo>
                  <a:lnTo>
                    <a:pt x="425278" y="322580"/>
                  </a:lnTo>
                  <a:lnTo>
                    <a:pt x="431856" y="321310"/>
                  </a:lnTo>
                  <a:lnTo>
                    <a:pt x="919736" y="321310"/>
                  </a:lnTo>
                  <a:lnTo>
                    <a:pt x="924808" y="320040"/>
                  </a:lnTo>
                  <a:lnTo>
                    <a:pt x="930037" y="314960"/>
                  </a:lnTo>
                  <a:lnTo>
                    <a:pt x="954212" y="290830"/>
                  </a:lnTo>
                  <a:lnTo>
                    <a:pt x="958489" y="287020"/>
                  </a:lnTo>
                  <a:lnTo>
                    <a:pt x="430975" y="287020"/>
                  </a:lnTo>
                  <a:lnTo>
                    <a:pt x="425273" y="284480"/>
                  </a:lnTo>
                  <a:lnTo>
                    <a:pt x="419409" y="279400"/>
                  </a:lnTo>
                  <a:lnTo>
                    <a:pt x="296117" y="157480"/>
                  </a:lnTo>
                  <a:lnTo>
                    <a:pt x="264587" y="125730"/>
                  </a:lnTo>
                  <a:lnTo>
                    <a:pt x="172648" y="34290"/>
                  </a:lnTo>
                  <a:close/>
                </a:path>
                <a:path w="2230754" h="600710">
                  <a:moveTo>
                    <a:pt x="1469278" y="151130"/>
                  </a:moveTo>
                  <a:lnTo>
                    <a:pt x="1177429" y="151130"/>
                  </a:lnTo>
                  <a:lnTo>
                    <a:pt x="1147544" y="152400"/>
                  </a:lnTo>
                  <a:lnTo>
                    <a:pt x="1089895" y="165100"/>
                  </a:lnTo>
                  <a:lnTo>
                    <a:pt x="1022915" y="195580"/>
                  </a:lnTo>
                  <a:lnTo>
                    <a:pt x="986318" y="218440"/>
                  </a:lnTo>
                  <a:lnTo>
                    <a:pt x="952013" y="245110"/>
                  </a:lnTo>
                  <a:lnTo>
                    <a:pt x="919797" y="274320"/>
                  </a:lnTo>
                  <a:lnTo>
                    <a:pt x="913045" y="280670"/>
                  </a:lnTo>
                  <a:lnTo>
                    <a:pt x="906005" y="284480"/>
                  </a:lnTo>
                  <a:lnTo>
                    <a:pt x="898277" y="285750"/>
                  </a:lnTo>
                  <a:lnTo>
                    <a:pt x="889461" y="287020"/>
                  </a:lnTo>
                  <a:lnTo>
                    <a:pt x="958489" y="287020"/>
                  </a:lnTo>
                  <a:lnTo>
                    <a:pt x="1007029" y="247650"/>
                  </a:lnTo>
                  <a:lnTo>
                    <a:pt x="1056752" y="217170"/>
                  </a:lnTo>
                  <a:lnTo>
                    <a:pt x="1100943" y="198120"/>
                  </a:lnTo>
                  <a:lnTo>
                    <a:pt x="1134317" y="190500"/>
                  </a:lnTo>
                  <a:lnTo>
                    <a:pt x="1144449" y="187960"/>
                  </a:lnTo>
                  <a:lnTo>
                    <a:pt x="1154627" y="186690"/>
                  </a:lnTo>
                  <a:lnTo>
                    <a:pt x="1610776" y="186690"/>
                  </a:lnTo>
                  <a:lnTo>
                    <a:pt x="1607999" y="185420"/>
                  </a:lnTo>
                  <a:lnTo>
                    <a:pt x="1570544" y="170180"/>
                  </a:lnTo>
                  <a:lnTo>
                    <a:pt x="1545839" y="162560"/>
                  </a:lnTo>
                  <a:lnTo>
                    <a:pt x="1520783" y="156210"/>
                  </a:lnTo>
                  <a:lnTo>
                    <a:pt x="1495291" y="152400"/>
                  </a:lnTo>
                  <a:lnTo>
                    <a:pt x="1469278" y="151130"/>
                  </a:lnTo>
                  <a:close/>
                </a:path>
                <a:path w="2230754" h="600710">
                  <a:moveTo>
                    <a:pt x="1344306" y="186690"/>
                  </a:moveTo>
                  <a:lnTo>
                    <a:pt x="1308025" y="186690"/>
                  </a:lnTo>
                  <a:lnTo>
                    <a:pt x="1310703" y="196850"/>
                  </a:lnTo>
                  <a:lnTo>
                    <a:pt x="1314336" y="203200"/>
                  </a:lnTo>
                  <a:lnTo>
                    <a:pt x="1319265" y="205740"/>
                  </a:lnTo>
                  <a:lnTo>
                    <a:pt x="1325830" y="207010"/>
                  </a:lnTo>
                  <a:lnTo>
                    <a:pt x="1332283" y="205740"/>
                  </a:lnTo>
                  <a:lnTo>
                    <a:pt x="1337336" y="203200"/>
                  </a:lnTo>
                  <a:lnTo>
                    <a:pt x="1341255" y="196850"/>
                  </a:lnTo>
                  <a:lnTo>
                    <a:pt x="1344306" y="186690"/>
                  </a:lnTo>
                  <a:close/>
                </a:path>
                <a:path w="2230754" h="600710">
                  <a:moveTo>
                    <a:pt x="1286428" y="102870"/>
                  </a:moveTo>
                  <a:lnTo>
                    <a:pt x="1281304" y="109220"/>
                  </a:lnTo>
                  <a:lnTo>
                    <a:pt x="1283850" y="115570"/>
                  </a:lnTo>
                  <a:lnTo>
                    <a:pt x="1282940" y="127000"/>
                  </a:lnTo>
                  <a:lnTo>
                    <a:pt x="1283291" y="132080"/>
                  </a:lnTo>
                  <a:lnTo>
                    <a:pt x="1283291" y="137160"/>
                  </a:lnTo>
                  <a:lnTo>
                    <a:pt x="1277793" y="138430"/>
                  </a:lnTo>
                  <a:lnTo>
                    <a:pt x="1272459" y="140970"/>
                  </a:lnTo>
                  <a:lnTo>
                    <a:pt x="1269065" y="143510"/>
                  </a:lnTo>
                  <a:lnTo>
                    <a:pt x="1269387" y="151130"/>
                  </a:lnTo>
                  <a:lnTo>
                    <a:pt x="1384472" y="151130"/>
                  </a:lnTo>
                  <a:lnTo>
                    <a:pt x="1382706" y="147320"/>
                  </a:lnTo>
                  <a:lnTo>
                    <a:pt x="1382359" y="142240"/>
                  </a:lnTo>
                  <a:lnTo>
                    <a:pt x="1377477" y="138430"/>
                  </a:lnTo>
                  <a:lnTo>
                    <a:pt x="1289079" y="138430"/>
                  </a:lnTo>
                  <a:lnTo>
                    <a:pt x="1288033" y="129540"/>
                  </a:lnTo>
                  <a:lnTo>
                    <a:pt x="1288029" y="113030"/>
                  </a:lnTo>
                  <a:lnTo>
                    <a:pt x="1286428" y="102870"/>
                  </a:lnTo>
                  <a:close/>
                </a:path>
                <a:path w="2230754" h="600710">
                  <a:moveTo>
                    <a:pt x="1343760" y="80010"/>
                  </a:moveTo>
                  <a:lnTo>
                    <a:pt x="1307139" y="80010"/>
                  </a:lnTo>
                  <a:lnTo>
                    <a:pt x="1308599" y="90170"/>
                  </a:lnTo>
                  <a:lnTo>
                    <a:pt x="1309207" y="102870"/>
                  </a:lnTo>
                  <a:lnTo>
                    <a:pt x="1309257" y="123190"/>
                  </a:lnTo>
                  <a:lnTo>
                    <a:pt x="1308310" y="138430"/>
                  </a:lnTo>
                  <a:lnTo>
                    <a:pt x="1343760" y="138430"/>
                  </a:lnTo>
                  <a:lnTo>
                    <a:pt x="1343760" y="80010"/>
                  </a:lnTo>
                  <a:close/>
                </a:path>
                <a:path w="2230754" h="600710">
                  <a:moveTo>
                    <a:pt x="1364460" y="102870"/>
                  </a:moveTo>
                  <a:lnTo>
                    <a:pt x="1363249" y="138430"/>
                  </a:lnTo>
                  <a:lnTo>
                    <a:pt x="1368569" y="138430"/>
                  </a:lnTo>
                  <a:lnTo>
                    <a:pt x="1368569" y="132080"/>
                  </a:lnTo>
                  <a:lnTo>
                    <a:pt x="1368894" y="127000"/>
                  </a:lnTo>
                  <a:lnTo>
                    <a:pt x="1368090" y="115570"/>
                  </a:lnTo>
                  <a:lnTo>
                    <a:pt x="1370563" y="109220"/>
                  </a:lnTo>
                  <a:lnTo>
                    <a:pt x="1364460" y="102870"/>
                  </a:lnTo>
                  <a:close/>
                </a:path>
                <a:path w="2230754" h="600710">
                  <a:moveTo>
                    <a:pt x="2204859" y="34290"/>
                  </a:moveTo>
                  <a:lnTo>
                    <a:pt x="441001" y="34290"/>
                  </a:lnTo>
                  <a:lnTo>
                    <a:pt x="436250" y="35560"/>
                  </a:lnTo>
                  <a:lnTo>
                    <a:pt x="428021" y="36830"/>
                  </a:lnTo>
                  <a:lnTo>
                    <a:pt x="421484" y="43180"/>
                  </a:lnTo>
                  <a:lnTo>
                    <a:pt x="417231" y="49530"/>
                  </a:lnTo>
                  <a:lnTo>
                    <a:pt x="415857" y="58420"/>
                  </a:lnTo>
                  <a:lnTo>
                    <a:pt x="417626" y="66040"/>
                  </a:lnTo>
                  <a:lnTo>
                    <a:pt x="422032" y="72390"/>
                  </a:lnTo>
                  <a:lnTo>
                    <a:pt x="428496" y="77470"/>
                  </a:lnTo>
                  <a:lnTo>
                    <a:pt x="436441" y="80010"/>
                  </a:lnTo>
                  <a:lnTo>
                    <a:pt x="2211450" y="80010"/>
                  </a:lnTo>
                  <a:lnTo>
                    <a:pt x="2219133" y="77470"/>
                  </a:lnTo>
                  <a:lnTo>
                    <a:pt x="2225581" y="72390"/>
                  </a:lnTo>
                  <a:lnTo>
                    <a:pt x="2230610" y="66040"/>
                  </a:lnTo>
                  <a:lnTo>
                    <a:pt x="2230610" y="49530"/>
                  </a:lnTo>
                  <a:lnTo>
                    <a:pt x="2226071" y="41910"/>
                  </a:lnTo>
                  <a:lnTo>
                    <a:pt x="2220207" y="38100"/>
                  </a:lnTo>
                  <a:lnTo>
                    <a:pt x="2213107" y="35560"/>
                  </a:lnTo>
                  <a:lnTo>
                    <a:pt x="2204859" y="3429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3" name="object 33"/>
          <p:cNvSpPr txBox="1"/>
          <p:nvPr/>
        </p:nvSpPr>
        <p:spPr>
          <a:xfrm>
            <a:off x="4451715" y="1754123"/>
            <a:ext cx="256921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latin typeface="Arial"/>
                <a:cs typeface="Arial"/>
              </a:rPr>
              <a:t>COMPLETE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REPORT</a:t>
            </a:r>
            <a:endParaRPr sz="200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42760" y="1784603"/>
            <a:ext cx="101803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002780" algn="l"/>
              </a:tabLst>
            </a:pPr>
            <a:r>
              <a:rPr sz="2000" b="1" spc="-10" dirty="0">
                <a:latin typeface="Arial"/>
                <a:cs typeface="Arial"/>
              </a:rPr>
              <a:t>CASUALTY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MONITORING</a:t>
            </a:r>
            <a:r>
              <a:rPr sz="2000" b="1" dirty="0">
                <a:latin typeface="Arial"/>
                <a:cs typeface="Arial"/>
              </a:rPr>
              <a:t>	</a:t>
            </a:r>
            <a:r>
              <a:rPr sz="3000" b="1" baseline="1388" dirty="0">
                <a:latin typeface="Arial"/>
                <a:cs typeface="Arial"/>
              </a:rPr>
              <a:t>PRE-</a:t>
            </a:r>
            <a:r>
              <a:rPr sz="3000" b="1" spc="-15" baseline="1388" dirty="0">
                <a:latin typeface="Arial"/>
                <a:cs typeface="Arial"/>
              </a:rPr>
              <a:t>EVAC</a:t>
            </a:r>
            <a:r>
              <a:rPr sz="3000" b="1" spc="-172" baseline="1388" dirty="0">
                <a:latin typeface="Arial"/>
                <a:cs typeface="Arial"/>
              </a:rPr>
              <a:t> </a:t>
            </a:r>
            <a:r>
              <a:rPr sz="3000" b="1" spc="-15" baseline="1388" dirty="0">
                <a:latin typeface="Arial"/>
                <a:cs typeface="Arial"/>
              </a:rPr>
              <a:t>PROCEDURES</a:t>
            </a:r>
            <a:endParaRPr sz="3000" baseline="1388">
              <a:latin typeface="Arial"/>
              <a:cs typeface="Arial"/>
            </a:endParaRPr>
          </a:p>
        </p:txBody>
      </p:sp>
      <p:grpSp>
        <p:nvGrpSpPr>
          <p:cNvPr id="35" name="object 35"/>
          <p:cNvGrpSpPr/>
          <p:nvPr/>
        </p:nvGrpSpPr>
        <p:grpSpPr>
          <a:xfrm>
            <a:off x="7955280" y="2983992"/>
            <a:ext cx="3996054" cy="3322320"/>
            <a:chOff x="7955280" y="2983992"/>
            <a:chExt cx="3996054" cy="3322320"/>
          </a:xfrm>
        </p:grpSpPr>
        <p:pic>
          <p:nvPicPr>
            <p:cNvPr id="36" name="object 3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17736" y="3017520"/>
              <a:ext cx="2633472" cy="3288791"/>
            </a:xfrm>
            <a:prstGeom prst="rect">
              <a:avLst/>
            </a:prstGeom>
          </p:spPr>
        </p:pic>
        <p:pic>
          <p:nvPicPr>
            <p:cNvPr id="37" name="object 3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342120" y="3041904"/>
              <a:ext cx="2532887" cy="3188208"/>
            </a:xfrm>
            <a:prstGeom prst="rect">
              <a:avLst/>
            </a:prstGeom>
          </p:spPr>
        </p:pic>
        <p:pic>
          <p:nvPicPr>
            <p:cNvPr id="38" name="object 38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955280" y="2983992"/>
              <a:ext cx="2036064" cy="3008375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979664" y="3008376"/>
              <a:ext cx="1932431" cy="2904744"/>
            </a:xfrm>
            <a:prstGeom prst="rect">
              <a:avLst/>
            </a:prstGeom>
          </p:spPr>
        </p:pic>
      </p:grpSp>
      <p:sp>
        <p:nvSpPr>
          <p:cNvPr id="40" name="object 40"/>
          <p:cNvSpPr txBox="1"/>
          <p:nvPr/>
        </p:nvSpPr>
        <p:spPr>
          <a:xfrm>
            <a:off x="907068" y="2129028"/>
            <a:ext cx="290385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>
              <a:lnSpc>
                <a:spcPts val="2210"/>
              </a:lnSpc>
              <a:spcBef>
                <a:spcPts val="330"/>
              </a:spcBef>
            </a:pPr>
            <a:r>
              <a:rPr sz="2000" dirty="0">
                <a:latin typeface="Arial"/>
                <a:cs typeface="Arial"/>
              </a:rPr>
              <a:t>Continue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to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reassess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25" dirty="0">
                <a:latin typeface="Arial"/>
                <a:cs typeface="Arial"/>
              </a:rPr>
              <a:t>and </a:t>
            </a:r>
            <a:r>
              <a:rPr sz="2000" dirty="0">
                <a:latin typeface="Arial"/>
                <a:cs typeface="Arial"/>
              </a:rPr>
              <a:t>monitor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casualty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673065" y="2175738"/>
            <a:ext cx="114300" cy="1551940"/>
            <a:chOff x="673065" y="2175738"/>
            <a:chExt cx="114300" cy="1551940"/>
          </a:xfrm>
        </p:grpSpPr>
        <p:sp>
          <p:nvSpPr>
            <p:cNvPr id="42" name="object 42"/>
            <p:cNvSpPr/>
            <p:nvPr/>
          </p:nvSpPr>
          <p:spPr>
            <a:xfrm>
              <a:off x="730215" y="2175738"/>
              <a:ext cx="0" cy="549910"/>
            </a:xfrm>
            <a:custGeom>
              <a:avLst/>
              <a:gdLst/>
              <a:ahLst/>
              <a:cxnLst/>
              <a:rect l="l" t="t" r="r" b="b"/>
              <a:pathLst>
                <a:path h="549910">
                  <a:moveTo>
                    <a:pt x="0" y="549676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730215" y="3421133"/>
              <a:ext cx="0" cy="306070"/>
            </a:xfrm>
            <a:custGeom>
              <a:avLst/>
              <a:gdLst/>
              <a:ahLst/>
              <a:cxnLst/>
              <a:rect l="l" t="t" r="r" b="b"/>
              <a:pathLst>
                <a:path h="306070">
                  <a:moveTo>
                    <a:pt x="0" y="306002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4" name="object 44"/>
          <p:cNvSpPr txBox="1"/>
          <p:nvPr/>
        </p:nvSpPr>
        <p:spPr>
          <a:xfrm>
            <a:off x="642761" y="4360164"/>
            <a:ext cx="2513330" cy="2136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Arial"/>
                <a:cs typeface="Arial"/>
              </a:rPr>
              <a:t>CASUALTY</a:t>
            </a:r>
            <a:r>
              <a:rPr sz="2000" b="1" spc="-90" dirty="0">
                <a:latin typeface="Arial"/>
                <a:cs typeface="Arial"/>
              </a:rPr>
              <a:t> </a:t>
            </a:r>
            <a:r>
              <a:rPr sz="2000" b="1" spc="-20" dirty="0">
                <a:latin typeface="Arial"/>
                <a:cs typeface="Arial"/>
              </a:rPr>
              <a:t>PREP</a:t>
            </a:r>
            <a:endParaRPr sz="2000">
              <a:latin typeface="Arial"/>
              <a:cs typeface="Arial"/>
            </a:endParaRPr>
          </a:p>
          <a:p>
            <a:pPr marL="290195">
              <a:lnSpc>
                <a:spcPct val="100000"/>
              </a:lnSpc>
              <a:spcBef>
                <a:spcPts val="1470"/>
              </a:spcBef>
            </a:pPr>
            <a:r>
              <a:rPr sz="1800" dirty="0">
                <a:latin typeface="Arial"/>
                <a:cs typeface="Arial"/>
              </a:rPr>
              <a:t>Prep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Litter</a:t>
            </a:r>
            <a:endParaRPr sz="1800">
              <a:latin typeface="Arial"/>
              <a:cs typeface="Arial"/>
            </a:endParaRPr>
          </a:p>
          <a:p>
            <a:pPr marL="274955" marR="5080" indent="14604">
              <a:lnSpc>
                <a:spcPct val="158300"/>
              </a:lnSpc>
              <a:spcBef>
                <a:spcPts val="325"/>
              </a:spcBef>
            </a:pPr>
            <a:r>
              <a:rPr sz="1800" dirty="0">
                <a:latin typeface="Arial"/>
                <a:cs typeface="Arial"/>
              </a:rPr>
              <a:t>Prep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Evac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Equipment </a:t>
            </a:r>
            <a:r>
              <a:rPr sz="1800" dirty="0">
                <a:latin typeface="Arial"/>
                <a:cs typeface="Arial"/>
              </a:rPr>
              <a:t>Pack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Casualty</a:t>
            </a:r>
            <a:r>
              <a:rPr sz="1800" spc="5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Secure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Items</a:t>
            </a:r>
            <a:endParaRPr sz="1800">
              <a:latin typeface="Arial"/>
              <a:cs typeface="Arial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30216" y="620115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30216" y="4856780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30216" y="5311543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30216" y="5766305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731493" y="2155618"/>
            <a:ext cx="0" cy="264160"/>
          </a:xfrm>
          <a:custGeom>
            <a:avLst/>
            <a:gdLst/>
            <a:ahLst/>
            <a:cxnLst/>
            <a:rect l="l" t="t" r="r" b="b"/>
            <a:pathLst>
              <a:path h="264160">
                <a:moveTo>
                  <a:pt x="0" y="26402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642760" y="3028188"/>
            <a:ext cx="201485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latin typeface="Arial"/>
                <a:cs typeface="Arial"/>
              </a:rPr>
              <a:t>EVAC</a:t>
            </a:r>
            <a:r>
              <a:rPr sz="2000" b="1" spc="-105" dirty="0">
                <a:latin typeface="Arial"/>
                <a:cs typeface="Arial"/>
              </a:rPr>
              <a:t> </a:t>
            </a:r>
            <a:r>
              <a:rPr sz="2000" b="1" spc="-10" dirty="0">
                <a:latin typeface="Arial"/>
                <a:cs typeface="Arial"/>
              </a:rPr>
              <a:t>REQUEST</a:t>
            </a:r>
            <a:endParaRPr sz="2000">
              <a:latin typeface="Arial"/>
              <a:cs typeface="Arial"/>
            </a:endParaRPr>
          </a:p>
        </p:txBody>
      </p:sp>
      <p:sp>
        <p:nvSpPr>
          <p:cNvPr id="52" name="object 5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53" name="object 5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19</a:t>
            </a:fld>
            <a:endParaRPr spc="-25" dirty="0"/>
          </a:p>
        </p:txBody>
      </p:sp>
      <p:sp>
        <p:nvSpPr>
          <p:cNvPr id="51" name="object 51"/>
          <p:cNvSpPr txBox="1"/>
          <p:nvPr/>
        </p:nvSpPr>
        <p:spPr>
          <a:xfrm>
            <a:off x="907068" y="3448811"/>
            <a:ext cx="2128520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Use </a:t>
            </a:r>
            <a:r>
              <a:rPr sz="2000" spc="-10" dirty="0">
                <a:latin typeface="Arial"/>
                <a:cs typeface="Arial"/>
              </a:rPr>
              <a:t>9-</a:t>
            </a:r>
            <a:r>
              <a:rPr sz="2000" dirty="0">
                <a:latin typeface="Arial"/>
                <a:cs typeface="Arial"/>
              </a:rPr>
              <a:t>Line </a:t>
            </a:r>
            <a:r>
              <a:rPr sz="2000" spc="-10" dirty="0">
                <a:latin typeface="Arial"/>
                <a:cs typeface="Arial"/>
              </a:rPr>
              <a:t>Format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2495" y="1277960"/>
            <a:ext cx="10311765" cy="4462780"/>
          </a:xfrm>
          <a:custGeom>
            <a:avLst/>
            <a:gdLst/>
            <a:ahLst/>
            <a:cxnLst/>
            <a:rect l="l" t="t" r="r" b="b"/>
            <a:pathLst>
              <a:path w="10311765" h="4462780">
                <a:moveTo>
                  <a:pt x="390712" y="2"/>
                </a:moveTo>
                <a:lnTo>
                  <a:pt x="441412" y="2"/>
                </a:lnTo>
                <a:lnTo>
                  <a:pt x="492112" y="2"/>
                </a:lnTo>
                <a:lnTo>
                  <a:pt x="542812" y="2"/>
                </a:lnTo>
                <a:lnTo>
                  <a:pt x="593513" y="2"/>
                </a:lnTo>
                <a:lnTo>
                  <a:pt x="644213" y="2"/>
                </a:lnTo>
                <a:lnTo>
                  <a:pt x="694913" y="2"/>
                </a:lnTo>
                <a:lnTo>
                  <a:pt x="745613" y="2"/>
                </a:lnTo>
                <a:lnTo>
                  <a:pt x="796314" y="1"/>
                </a:lnTo>
                <a:lnTo>
                  <a:pt x="847014" y="1"/>
                </a:lnTo>
                <a:lnTo>
                  <a:pt x="897714" y="1"/>
                </a:lnTo>
                <a:lnTo>
                  <a:pt x="948414" y="1"/>
                </a:lnTo>
                <a:lnTo>
                  <a:pt x="999115" y="1"/>
                </a:lnTo>
                <a:lnTo>
                  <a:pt x="1049815" y="1"/>
                </a:lnTo>
                <a:lnTo>
                  <a:pt x="1100515" y="1"/>
                </a:lnTo>
                <a:lnTo>
                  <a:pt x="1151215" y="1"/>
                </a:lnTo>
                <a:lnTo>
                  <a:pt x="1201916" y="1"/>
                </a:lnTo>
                <a:lnTo>
                  <a:pt x="1252616" y="1"/>
                </a:lnTo>
                <a:lnTo>
                  <a:pt x="1303316" y="1"/>
                </a:lnTo>
                <a:lnTo>
                  <a:pt x="1354017" y="1"/>
                </a:lnTo>
                <a:lnTo>
                  <a:pt x="1404717" y="1"/>
                </a:lnTo>
                <a:lnTo>
                  <a:pt x="1455417" y="1"/>
                </a:lnTo>
                <a:lnTo>
                  <a:pt x="1506117" y="1"/>
                </a:lnTo>
                <a:lnTo>
                  <a:pt x="1556818" y="1"/>
                </a:lnTo>
                <a:lnTo>
                  <a:pt x="1607518" y="1"/>
                </a:lnTo>
                <a:lnTo>
                  <a:pt x="1658218" y="1"/>
                </a:lnTo>
                <a:lnTo>
                  <a:pt x="1708918" y="1"/>
                </a:lnTo>
                <a:lnTo>
                  <a:pt x="1759619" y="1"/>
                </a:lnTo>
                <a:lnTo>
                  <a:pt x="1810319" y="1"/>
                </a:lnTo>
                <a:lnTo>
                  <a:pt x="1861019" y="1"/>
                </a:lnTo>
                <a:lnTo>
                  <a:pt x="1911719" y="1"/>
                </a:lnTo>
                <a:lnTo>
                  <a:pt x="1962420" y="1"/>
                </a:lnTo>
                <a:lnTo>
                  <a:pt x="2013120" y="1"/>
                </a:lnTo>
                <a:lnTo>
                  <a:pt x="2063820" y="1"/>
                </a:lnTo>
                <a:lnTo>
                  <a:pt x="2114520" y="1"/>
                </a:lnTo>
                <a:lnTo>
                  <a:pt x="2165221" y="1"/>
                </a:lnTo>
                <a:lnTo>
                  <a:pt x="2215921" y="1"/>
                </a:lnTo>
                <a:lnTo>
                  <a:pt x="2266621" y="1"/>
                </a:lnTo>
                <a:lnTo>
                  <a:pt x="2317322" y="1"/>
                </a:lnTo>
                <a:lnTo>
                  <a:pt x="2368022" y="1"/>
                </a:lnTo>
                <a:lnTo>
                  <a:pt x="2418722" y="1"/>
                </a:lnTo>
                <a:lnTo>
                  <a:pt x="2469422" y="1"/>
                </a:lnTo>
                <a:lnTo>
                  <a:pt x="2520123" y="1"/>
                </a:lnTo>
                <a:lnTo>
                  <a:pt x="2570823" y="1"/>
                </a:lnTo>
                <a:lnTo>
                  <a:pt x="2621523" y="1"/>
                </a:lnTo>
                <a:lnTo>
                  <a:pt x="2672223" y="1"/>
                </a:lnTo>
                <a:lnTo>
                  <a:pt x="2722924" y="1"/>
                </a:lnTo>
                <a:lnTo>
                  <a:pt x="2773624" y="1"/>
                </a:lnTo>
                <a:lnTo>
                  <a:pt x="2824324" y="1"/>
                </a:lnTo>
                <a:lnTo>
                  <a:pt x="2875024" y="1"/>
                </a:lnTo>
                <a:lnTo>
                  <a:pt x="2925725" y="1"/>
                </a:lnTo>
                <a:lnTo>
                  <a:pt x="2976425" y="1"/>
                </a:lnTo>
                <a:lnTo>
                  <a:pt x="3027125" y="1"/>
                </a:lnTo>
                <a:lnTo>
                  <a:pt x="3077825" y="1"/>
                </a:lnTo>
                <a:lnTo>
                  <a:pt x="3128526" y="1"/>
                </a:lnTo>
                <a:lnTo>
                  <a:pt x="3179226" y="1"/>
                </a:lnTo>
                <a:lnTo>
                  <a:pt x="3229926" y="1"/>
                </a:lnTo>
                <a:lnTo>
                  <a:pt x="3280626" y="1"/>
                </a:lnTo>
                <a:lnTo>
                  <a:pt x="3331327" y="1"/>
                </a:lnTo>
                <a:lnTo>
                  <a:pt x="3382027" y="1"/>
                </a:lnTo>
                <a:lnTo>
                  <a:pt x="3432727" y="1"/>
                </a:lnTo>
                <a:lnTo>
                  <a:pt x="3483427" y="1"/>
                </a:lnTo>
                <a:lnTo>
                  <a:pt x="3534128" y="1"/>
                </a:lnTo>
                <a:lnTo>
                  <a:pt x="3584828" y="1"/>
                </a:lnTo>
                <a:lnTo>
                  <a:pt x="3635528" y="1"/>
                </a:lnTo>
                <a:lnTo>
                  <a:pt x="3686229" y="1"/>
                </a:lnTo>
                <a:lnTo>
                  <a:pt x="3736929" y="1"/>
                </a:lnTo>
                <a:lnTo>
                  <a:pt x="3787629" y="1"/>
                </a:lnTo>
                <a:lnTo>
                  <a:pt x="3838329" y="1"/>
                </a:lnTo>
                <a:lnTo>
                  <a:pt x="3889030" y="1"/>
                </a:lnTo>
                <a:lnTo>
                  <a:pt x="3939730" y="1"/>
                </a:lnTo>
                <a:lnTo>
                  <a:pt x="3990430" y="1"/>
                </a:lnTo>
                <a:lnTo>
                  <a:pt x="4041130" y="1"/>
                </a:lnTo>
                <a:lnTo>
                  <a:pt x="4091831" y="1"/>
                </a:lnTo>
                <a:lnTo>
                  <a:pt x="4142531" y="1"/>
                </a:lnTo>
                <a:lnTo>
                  <a:pt x="4193231" y="1"/>
                </a:lnTo>
                <a:lnTo>
                  <a:pt x="4243931" y="1"/>
                </a:lnTo>
                <a:lnTo>
                  <a:pt x="4294632" y="1"/>
                </a:lnTo>
                <a:lnTo>
                  <a:pt x="4345332" y="1"/>
                </a:lnTo>
                <a:lnTo>
                  <a:pt x="4396032" y="1"/>
                </a:lnTo>
                <a:lnTo>
                  <a:pt x="4446732" y="1"/>
                </a:lnTo>
                <a:lnTo>
                  <a:pt x="4497433" y="1"/>
                </a:lnTo>
                <a:lnTo>
                  <a:pt x="4548133" y="1"/>
                </a:lnTo>
                <a:lnTo>
                  <a:pt x="4598833" y="1"/>
                </a:lnTo>
                <a:lnTo>
                  <a:pt x="4649533" y="1"/>
                </a:lnTo>
                <a:lnTo>
                  <a:pt x="4700234" y="1"/>
                </a:lnTo>
                <a:lnTo>
                  <a:pt x="4750934" y="1"/>
                </a:lnTo>
                <a:lnTo>
                  <a:pt x="4801634" y="1"/>
                </a:lnTo>
                <a:lnTo>
                  <a:pt x="4852334" y="1"/>
                </a:lnTo>
                <a:lnTo>
                  <a:pt x="4903035" y="1"/>
                </a:lnTo>
                <a:lnTo>
                  <a:pt x="4953735" y="1"/>
                </a:lnTo>
                <a:lnTo>
                  <a:pt x="5004435" y="1"/>
                </a:lnTo>
                <a:lnTo>
                  <a:pt x="5055136" y="0"/>
                </a:lnTo>
                <a:lnTo>
                  <a:pt x="5105836" y="0"/>
                </a:lnTo>
                <a:lnTo>
                  <a:pt x="5156536" y="0"/>
                </a:lnTo>
                <a:lnTo>
                  <a:pt x="5207236" y="0"/>
                </a:lnTo>
                <a:lnTo>
                  <a:pt x="5257937" y="0"/>
                </a:lnTo>
                <a:lnTo>
                  <a:pt x="5308637" y="0"/>
                </a:lnTo>
                <a:lnTo>
                  <a:pt x="5359337" y="0"/>
                </a:lnTo>
                <a:lnTo>
                  <a:pt x="5410037" y="0"/>
                </a:lnTo>
                <a:lnTo>
                  <a:pt x="5460738" y="0"/>
                </a:lnTo>
                <a:lnTo>
                  <a:pt x="5511438" y="0"/>
                </a:lnTo>
                <a:lnTo>
                  <a:pt x="5562138" y="0"/>
                </a:lnTo>
                <a:lnTo>
                  <a:pt x="5612838" y="0"/>
                </a:lnTo>
                <a:lnTo>
                  <a:pt x="5663539" y="0"/>
                </a:lnTo>
                <a:lnTo>
                  <a:pt x="5714239" y="0"/>
                </a:lnTo>
                <a:lnTo>
                  <a:pt x="5764939" y="0"/>
                </a:lnTo>
                <a:lnTo>
                  <a:pt x="5815639" y="0"/>
                </a:lnTo>
                <a:lnTo>
                  <a:pt x="5866340" y="0"/>
                </a:lnTo>
                <a:lnTo>
                  <a:pt x="5917040" y="0"/>
                </a:lnTo>
                <a:lnTo>
                  <a:pt x="5967740" y="0"/>
                </a:lnTo>
                <a:lnTo>
                  <a:pt x="6018440" y="0"/>
                </a:lnTo>
                <a:lnTo>
                  <a:pt x="6069141" y="0"/>
                </a:lnTo>
                <a:lnTo>
                  <a:pt x="6119841" y="0"/>
                </a:lnTo>
                <a:lnTo>
                  <a:pt x="6170541" y="0"/>
                </a:lnTo>
                <a:lnTo>
                  <a:pt x="6221241" y="0"/>
                </a:lnTo>
                <a:lnTo>
                  <a:pt x="6271942" y="0"/>
                </a:lnTo>
                <a:lnTo>
                  <a:pt x="6322642" y="0"/>
                </a:lnTo>
                <a:lnTo>
                  <a:pt x="6373342" y="0"/>
                </a:lnTo>
                <a:lnTo>
                  <a:pt x="6424042" y="0"/>
                </a:lnTo>
                <a:lnTo>
                  <a:pt x="6474743" y="0"/>
                </a:lnTo>
                <a:lnTo>
                  <a:pt x="6525443" y="0"/>
                </a:lnTo>
                <a:lnTo>
                  <a:pt x="6576143" y="0"/>
                </a:lnTo>
                <a:lnTo>
                  <a:pt x="6626844" y="0"/>
                </a:lnTo>
                <a:lnTo>
                  <a:pt x="6677544" y="0"/>
                </a:lnTo>
                <a:lnTo>
                  <a:pt x="6728244" y="0"/>
                </a:lnTo>
                <a:lnTo>
                  <a:pt x="6778944" y="0"/>
                </a:lnTo>
                <a:lnTo>
                  <a:pt x="6829645" y="0"/>
                </a:lnTo>
                <a:lnTo>
                  <a:pt x="6880345" y="0"/>
                </a:lnTo>
                <a:lnTo>
                  <a:pt x="6931045" y="0"/>
                </a:lnTo>
                <a:lnTo>
                  <a:pt x="6981745" y="0"/>
                </a:lnTo>
                <a:lnTo>
                  <a:pt x="7032446" y="0"/>
                </a:lnTo>
                <a:lnTo>
                  <a:pt x="7083146" y="0"/>
                </a:lnTo>
                <a:lnTo>
                  <a:pt x="7133846" y="0"/>
                </a:lnTo>
                <a:lnTo>
                  <a:pt x="7184546" y="0"/>
                </a:lnTo>
                <a:lnTo>
                  <a:pt x="7235247" y="0"/>
                </a:lnTo>
                <a:lnTo>
                  <a:pt x="7285947" y="0"/>
                </a:lnTo>
                <a:lnTo>
                  <a:pt x="7336647" y="0"/>
                </a:lnTo>
                <a:lnTo>
                  <a:pt x="7387347" y="0"/>
                </a:lnTo>
                <a:lnTo>
                  <a:pt x="7438048" y="0"/>
                </a:lnTo>
                <a:lnTo>
                  <a:pt x="7488748" y="0"/>
                </a:lnTo>
                <a:lnTo>
                  <a:pt x="7539448" y="0"/>
                </a:lnTo>
                <a:lnTo>
                  <a:pt x="7590148" y="0"/>
                </a:lnTo>
                <a:lnTo>
                  <a:pt x="7640849" y="0"/>
                </a:lnTo>
                <a:lnTo>
                  <a:pt x="7691549" y="0"/>
                </a:lnTo>
                <a:lnTo>
                  <a:pt x="7742249" y="0"/>
                </a:lnTo>
                <a:lnTo>
                  <a:pt x="7792950" y="0"/>
                </a:lnTo>
                <a:lnTo>
                  <a:pt x="7843650" y="0"/>
                </a:lnTo>
                <a:lnTo>
                  <a:pt x="7894350" y="0"/>
                </a:lnTo>
                <a:lnTo>
                  <a:pt x="7945050" y="0"/>
                </a:lnTo>
                <a:lnTo>
                  <a:pt x="7995751" y="0"/>
                </a:lnTo>
                <a:lnTo>
                  <a:pt x="8046451" y="0"/>
                </a:lnTo>
                <a:lnTo>
                  <a:pt x="8097151" y="0"/>
                </a:lnTo>
                <a:lnTo>
                  <a:pt x="8147851" y="0"/>
                </a:lnTo>
                <a:lnTo>
                  <a:pt x="8198552" y="0"/>
                </a:lnTo>
                <a:lnTo>
                  <a:pt x="8249252" y="0"/>
                </a:lnTo>
                <a:lnTo>
                  <a:pt x="8299952" y="0"/>
                </a:lnTo>
                <a:lnTo>
                  <a:pt x="8350652" y="0"/>
                </a:lnTo>
                <a:lnTo>
                  <a:pt x="8401353" y="0"/>
                </a:lnTo>
                <a:lnTo>
                  <a:pt x="8452053" y="0"/>
                </a:lnTo>
                <a:lnTo>
                  <a:pt x="8502753" y="0"/>
                </a:lnTo>
                <a:lnTo>
                  <a:pt x="8553454" y="0"/>
                </a:lnTo>
                <a:lnTo>
                  <a:pt x="8604154" y="0"/>
                </a:lnTo>
                <a:lnTo>
                  <a:pt x="8654854" y="0"/>
                </a:lnTo>
                <a:lnTo>
                  <a:pt x="8705554" y="0"/>
                </a:lnTo>
                <a:lnTo>
                  <a:pt x="8756255" y="0"/>
                </a:lnTo>
                <a:lnTo>
                  <a:pt x="8806955" y="0"/>
                </a:lnTo>
                <a:lnTo>
                  <a:pt x="8857655" y="0"/>
                </a:lnTo>
                <a:lnTo>
                  <a:pt x="8908355" y="0"/>
                </a:lnTo>
                <a:lnTo>
                  <a:pt x="8959056" y="0"/>
                </a:lnTo>
                <a:lnTo>
                  <a:pt x="9013801" y="2246"/>
                </a:lnTo>
                <a:lnTo>
                  <a:pt x="9066819" y="8828"/>
                </a:lnTo>
                <a:lnTo>
                  <a:pt x="9117798" y="19509"/>
                </a:lnTo>
                <a:lnTo>
                  <a:pt x="9166424" y="34055"/>
                </a:lnTo>
                <a:lnTo>
                  <a:pt x="9212386" y="52228"/>
                </a:lnTo>
                <a:lnTo>
                  <a:pt x="9255371" y="73794"/>
                </a:lnTo>
                <a:lnTo>
                  <a:pt x="9295066" y="98516"/>
                </a:lnTo>
                <a:lnTo>
                  <a:pt x="9331159" y="126159"/>
                </a:lnTo>
                <a:lnTo>
                  <a:pt x="9363338" y="156486"/>
                </a:lnTo>
                <a:lnTo>
                  <a:pt x="9391290" y="189263"/>
                </a:lnTo>
                <a:lnTo>
                  <a:pt x="9414703" y="224252"/>
                </a:lnTo>
                <a:lnTo>
                  <a:pt x="9433263" y="261219"/>
                </a:lnTo>
                <a:lnTo>
                  <a:pt x="9446660" y="299927"/>
                </a:lnTo>
                <a:lnTo>
                  <a:pt x="10311321" y="2189588"/>
                </a:lnTo>
                <a:lnTo>
                  <a:pt x="9446660" y="4162824"/>
                </a:lnTo>
                <a:lnTo>
                  <a:pt x="9433263" y="4201532"/>
                </a:lnTo>
                <a:lnTo>
                  <a:pt x="9414703" y="4238499"/>
                </a:lnTo>
                <a:lnTo>
                  <a:pt x="9391290" y="4273488"/>
                </a:lnTo>
                <a:lnTo>
                  <a:pt x="9363338" y="4306264"/>
                </a:lnTo>
                <a:lnTo>
                  <a:pt x="9331159" y="4336592"/>
                </a:lnTo>
                <a:lnTo>
                  <a:pt x="9295066" y="4364235"/>
                </a:lnTo>
                <a:lnTo>
                  <a:pt x="9255371" y="4388957"/>
                </a:lnTo>
                <a:lnTo>
                  <a:pt x="9212386" y="4410523"/>
                </a:lnTo>
                <a:lnTo>
                  <a:pt x="9166424" y="4428696"/>
                </a:lnTo>
                <a:lnTo>
                  <a:pt x="9117798" y="4443242"/>
                </a:lnTo>
                <a:lnTo>
                  <a:pt x="9066819" y="4453923"/>
                </a:lnTo>
                <a:lnTo>
                  <a:pt x="9013801" y="4460505"/>
                </a:lnTo>
                <a:lnTo>
                  <a:pt x="8959056" y="4462752"/>
                </a:lnTo>
                <a:lnTo>
                  <a:pt x="458805" y="4462752"/>
                </a:lnTo>
                <a:lnTo>
                  <a:pt x="401328" y="4460224"/>
                </a:lnTo>
                <a:lnTo>
                  <a:pt x="346839" y="4452831"/>
                </a:lnTo>
                <a:lnTo>
                  <a:pt x="295540" y="4440853"/>
                </a:lnTo>
                <a:lnTo>
                  <a:pt x="247636" y="4424572"/>
                </a:lnTo>
                <a:lnTo>
                  <a:pt x="203330" y="4404270"/>
                </a:lnTo>
                <a:lnTo>
                  <a:pt x="162824" y="4380230"/>
                </a:lnTo>
                <a:lnTo>
                  <a:pt x="126322" y="4352732"/>
                </a:lnTo>
                <a:lnTo>
                  <a:pt x="94028" y="4322059"/>
                </a:lnTo>
                <a:lnTo>
                  <a:pt x="66144" y="4288492"/>
                </a:lnTo>
                <a:lnTo>
                  <a:pt x="42874" y="4252314"/>
                </a:lnTo>
                <a:lnTo>
                  <a:pt x="24421" y="4213806"/>
                </a:lnTo>
                <a:lnTo>
                  <a:pt x="10989" y="4173250"/>
                </a:lnTo>
                <a:lnTo>
                  <a:pt x="2781" y="4130928"/>
                </a:lnTo>
                <a:lnTo>
                  <a:pt x="0" y="4087122"/>
                </a:lnTo>
                <a:lnTo>
                  <a:pt x="0" y="356175"/>
                </a:lnTo>
                <a:lnTo>
                  <a:pt x="2075" y="309384"/>
                </a:lnTo>
                <a:lnTo>
                  <a:pt x="8382" y="264925"/>
                </a:lnTo>
                <a:lnTo>
                  <a:pt x="19036" y="223042"/>
                </a:lnTo>
                <a:lnTo>
                  <a:pt x="34157" y="183982"/>
                </a:lnTo>
                <a:lnTo>
                  <a:pt x="53863" y="147990"/>
                </a:lnTo>
                <a:lnTo>
                  <a:pt x="78271" y="115312"/>
                </a:lnTo>
                <a:lnTo>
                  <a:pt x="107500" y="86194"/>
                </a:lnTo>
                <a:lnTo>
                  <a:pt x="141667" y="60881"/>
                </a:lnTo>
                <a:lnTo>
                  <a:pt x="180891" y="39620"/>
                </a:lnTo>
                <a:lnTo>
                  <a:pt x="225289" y="22656"/>
                </a:lnTo>
                <a:lnTo>
                  <a:pt x="274980" y="10234"/>
                </a:lnTo>
                <a:lnTo>
                  <a:pt x="330081" y="2601"/>
                </a:lnTo>
                <a:lnTo>
                  <a:pt x="390712" y="2"/>
                </a:lnTo>
                <a:close/>
              </a:path>
            </a:pathLst>
          </a:custGeom>
          <a:ln w="38100">
            <a:solidFill>
              <a:srgbClr val="2E33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88824" y="300228"/>
            <a:ext cx="561657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567055" marR="5080" indent="-554990">
              <a:lnSpc>
                <a:spcPts val="2210"/>
              </a:lnSpc>
              <a:spcBef>
                <a:spcPts val="330"/>
              </a:spcBef>
            </a:pPr>
            <a:r>
              <a:rPr sz="2000" spc="-10" dirty="0"/>
              <a:t>TACTICAL</a:t>
            </a:r>
            <a:r>
              <a:rPr sz="2000" spc="-85" dirty="0"/>
              <a:t> </a:t>
            </a:r>
            <a:r>
              <a:rPr sz="2000" spc="-10" dirty="0"/>
              <a:t>COMBAT</a:t>
            </a:r>
            <a:r>
              <a:rPr sz="2000" spc="-55" dirty="0"/>
              <a:t> </a:t>
            </a:r>
            <a:r>
              <a:rPr sz="2000" spc="-10" dirty="0"/>
              <a:t>CASUALTY</a:t>
            </a:r>
            <a:r>
              <a:rPr sz="2000" spc="-85" dirty="0"/>
              <a:t> </a:t>
            </a:r>
            <a:r>
              <a:rPr sz="2000" dirty="0"/>
              <a:t>CARE</a:t>
            </a:r>
            <a:r>
              <a:rPr sz="2000" spc="-50" dirty="0"/>
              <a:t> </a:t>
            </a:r>
            <a:r>
              <a:rPr sz="2000" spc="-10" dirty="0"/>
              <a:t>(TCCC) ROLE-</a:t>
            </a:r>
            <a:r>
              <a:rPr sz="2000" dirty="0"/>
              <a:t>BASED</a:t>
            </a:r>
            <a:r>
              <a:rPr sz="2000" spc="10" dirty="0"/>
              <a:t> </a:t>
            </a:r>
            <a:r>
              <a:rPr sz="2000" dirty="0"/>
              <a:t>TRAINING</a:t>
            </a:r>
            <a:r>
              <a:rPr sz="2000" spc="15" dirty="0"/>
              <a:t> </a:t>
            </a:r>
            <a:r>
              <a:rPr sz="2000" spc="-10" dirty="0"/>
              <a:t>SPECTRUM</a:t>
            </a:r>
            <a:endParaRPr sz="2000"/>
          </a:p>
        </p:txBody>
      </p:sp>
      <p:grpSp>
        <p:nvGrpSpPr>
          <p:cNvPr id="4" name="object 4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5" name="object 5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781128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781128" y="371576"/>
                  </a:lnTo>
                  <a:lnTo>
                    <a:pt x="10024089" y="185794"/>
                  </a:lnTo>
                  <a:lnTo>
                    <a:pt x="978112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781128" y="0"/>
                  </a:lnTo>
                  <a:lnTo>
                    <a:pt x="10024090" y="185794"/>
                  </a:lnTo>
                  <a:lnTo>
                    <a:pt x="9781128" y="371577"/>
                  </a:lnTo>
                  <a:lnTo>
                    <a:pt x="0" y="371577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853125" y="5924803"/>
            <a:ext cx="4163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STANDARDIZED</a:t>
            </a:r>
            <a:r>
              <a:rPr sz="1800" b="1" spc="-30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JOINT</a:t>
            </a:r>
            <a:r>
              <a:rPr sz="1800" b="1" spc="-2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10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94885" y="5315203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D93C44"/>
                </a:solidFill>
                <a:latin typeface="Arial"/>
                <a:cs typeface="Arial"/>
              </a:rPr>
              <a:t>YOU</a:t>
            </a:r>
            <a:r>
              <a:rPr sz="1800" b="1" spc="-85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D93C44"/>
                </a:solidFill>
                <a:latin typeface="Arial"/>
                <a:cs typeface="Arial"/>
              </a:rPr>
              <a:t>ARE</a:t>
            </a:r>
            <a:r>
              <a:rPr sz="1800" b="1" spc="-10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1800" b="1" spc="-20" dirty="0">
                <a:solidFill>
                  <a:srgbClr val="D93C44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16514" y="1133471"/>
            <a:ext cx="4714875" cy="424815"/>
          </a:xfrm>
          <a:custGeom>
            <a:avLst/>
            <a:gdLst/>
            <a:ahLst/>
            <a:cxnLst/>
            <a:rect l="l" t="t" r="r" b="b"/>
            <a:pathLst>
              <a:path w="4714875" h="424815">
                <a:moveTo>
                  <a:pt x="4714618" y="0"/>
                </a:moveTo>
                <a:lnTo>
                  <a:pt x="0" y="0"/>
                </a:lnTo>
                <a:lnTo>
                  <a:pt x="0" y="424731"/>
                </a:lnTo>
                <a:lnTo>
                  <a:pt x="4714618" y="424731"/>
                </a:lnTo>
                <a:lnTo>
                  <a:pt x="47146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836392" y="1115059"/>
            <a:ext cx="2075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latin typeface="Arial"/>
                <a:cs typeface="Arial"/>
              </a:rPr>
              <a:t>ROLE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20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65627" y="1513213"/>
            <a:ext cx="3914775" cy="708025"/>
            <a:chOff x="1665627" y="1513213"/>
            <a:chExt cx="3914775" cy="708025"/>
          </a:xfrm>
        </p:grpSpPr>
        <p:sp>
          <p:nvSpPr>
            <p:cNvPr id="12" name="object 12"/>
            <p:cNvSpPr/>
            <p:nvPr/>
          </p:nvSpPr>
          <p:spPr>
            <a:xfrm>
              <a:off x="1678327" y="1817224"/>
              <a:ext cx="3889375" cy="369570"/>
            </a:xfrm>
            <a:custGeom>
              <a:avLst/>
              <a:gdLst/>
              <a:ahLst/>
              <a:cxnLst/>
              <a:rect l="l" t="t" r="r" b="b"/>
              <a:pathLst>
                <a:path w="3889375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5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522505" y="0"/>
                  </a:lnTo>
                  <a:lnTo>
                    <a:pt x="3568489" y="2877"/>
                  </a:lnTo>
                  <a:lnTo>
                    <a:pt x="3612768" y="11279"/>
                  </a:lnTo>
                  <a:lnTo>
                    <a:pt x="3655000" y="24859"/>
                  </a:lnTo>
                  <a:lnTo>
                    <a:pt x="3694840" y="43271"/>
                  </a:lnTo>
                  <a:lnTo>
                    <a:pt x="3731945" y="66169"/>
                  </a:lnTo>
                  <a:lnTo>
                    <a:pt x="3765971" y="93208"/>
                  </a:lnTo>
                  <a:lnTo>
                    <a:pt x="3796575" y="124040"/>
                  </a:lnTo>
                  <a:lnTo>
                    <a:pt x="3823413" y="158319"/>
                  </a:lnTo>
                  <a:lnTo>
                    <a:pt x="3846142" y="195701"/>
                  </a:lnTo>
                  <a:lnTo>
                    <a:pt x="3864418" y="235838"/>
                  </a:lnTo>
                  <a:lnTo>
                    <a:pt x="3877898" y="278384"/>
                  </a:lnTo>
                  <a:lnTo>
                    <a:pt x="3886237" y="322994"/>
                  </a:lnTo>
                  <a:lnTo>
                    <a:pt x="3889094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20624" y="1513213"/>
              <a:ext cx="1998345" cy="708025"/>
            </a:xfrm>
            <a:custGeom>
              <a:avLst/>
              <a:gdLst/>
              <a:ahLst/>
              <a:cxnLst/>
              <a:rect l="l" t="t" r="r" b="b"/>
              <a:pathLst>
                <a:path w="1998345" h="708025">
                  <a:moveTo>
                    <a:pt x="1997948" y="0"/>
                  </a:moveTo>
                  <a:lnTo>
                    <a:pt x="0" y="0"/>
                  </a:lnTo>
                  <a:lnTo>
                    <a:pt x="0" y="707886"/>
                  </a:lnTo>
                  <a:lnTo>
                    <a:pt x="1997948" y="707886"/>
                  </a:lnTo>
                  <a:lnTo>
                    <a:pt x="19979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847173" y="1534667"/>
            <a:ext cx="17500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 marR="5080" indent="-67945">
              <a:lnSpc>
                <a:spcPct val="100000"/>
              </a:lnSpc>
              <a:spcBef>
                <a:spcPts val="100"/>
              </a:spcBef>
            </a:pP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NONMEDICAL PERSONNEL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426463" y="1542453"/>
            <a:ext cx="8958580" cy="4111625"/>
            <a:chOff x="1426463" y="1542453"/>
            <a:chExt cx="8958580" cy="4111625"/>
          </a:xfrm>
        </p:grpSpPr>
        <p:sp>
          <p:nvSpPr>
            <p:cNvPr id="16" name="object 16"/>
            <p:cNvSpPr/>
            <p:nvPr/>
          </p:nvSpPr>
          <p:spPr>
            <a:xfrm>
              <a:off x="6078052" y="5312139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6"/>
                  </a:lnTo>
                  <a:lnTo>
                    <a:pt x="220510" y="255791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D93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34399" y="2197608"/>
              <a:ext cx="1850136" cy="28285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5455" y="2173224"/>
              <a:ext cx="1850136" cy="28285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72840" y="2185416"/>
              <a:ext cx="2267712" cy="34686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6463" y="2157984"/>
              <a:ext cx="1874519" cy="286816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456704" y="1788605"/>
              <a:ext cx="3671570" cy="369570"/>
            </a:xfrm>
            <a:custGeom>
              <a:avLst/>
              <a:gdLst/>
              <a:ahLst/>
              <a:cxnLst/>
              <a:rect l="l" t="t" r="r" b="b"/>
              <a:pathLst>
                <a:path w="3671570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4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304557" y="0"/>
                  </a:lnTo>
                  <a:lnTo>
                    <a:pt x="3350541" y="2877"/>
                  </a:lnTo>
                  <a:lnTo>
                    <a:pt x="3394820" y="11279"/>
                  </a:lnTo>
                  <a:lnTo>
                    <a:pt x="3437052" y="24859"/>
                  </a:lnTo>
                  <a:lnTo>
                    <a:pt x="3476892" y="43271"/>
                  </a:lnTo>
                  <a:lnTo>
                    <a:pt x="3513997" y="66169"/>
                  </a:lnTo>
                  <a:lnTo>
                    <a:pt x="3548023" y="93208"/>
                  </a:lnTo>
                  <a:lnTo>
                    <a:pt x="3578627" y="124040"/>
                  </a:lnTo>
                  <a:lnTo>
                    <a:pt x="3605465" y="158319"/>
                  </a:lnTo>
                  <a:lnTo>
                    <a:pt x="3628194" y="195701"/>
                  </a:lnTo>
                  <a:lnTo>
                    <a:pt x="3646470" y="235838"/>
                  </a:lnTo>
                  <a:lnTo>
                    <a:pt x="3659950" y="278384"/>
                  </a:lnTo>
                  <a:lnTo>
                    <a:pt x="3668289" y="322994"/>
                  </a:lnTo>
                  <a:lnTo>
                    <a:pt x="3671146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056785" y="1542453"/>
              <a:ext cx="2404745" cy="646430"/>
            </a:xfrm>
            <a:custGeom>
              <a:avLst/>
              <a:gdLst/>
              <a:ahLst/>
              <a:cxnLst/>
              <a:rect l="l" t="t" r="r" b="b"/>
              <a:pathLst>
                <a:path w="2404745" h="646430">
                  <a:moveTo>
                    <a:pt x="2404671" y="0"/>
                  </a:moveTo>
                  <a:lnTo>
                    <a:pt x="0" y="0"/>
                  </a:lnTo>
                  <a:lnTo>
                    <a:pt x="0" y="646330"/>
                  </a:lnTo>
                  <a:lnTo>
                    <a:pt x="2404671" y="646330"/>
                  </a:lnTo>
                  <a:lnTo>
                    <a:pt x="2404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454257" y="1537715"/>
            <a:ext cx="160972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214629">
              <a:lnSpc>
                <a:spcPts val="2210"/>
              </a:lnSpc>
              <a:spcBef>
                <a:spcPts val="330"/>
              </a:spcBef>
            </a:pP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MEDICAL PERSONNEL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2</a:t>
            </a:fld>
            <a:endParaRPr spc="-25" dirty="0"/>
          </a:p>
        </p:txBody>
      </p:sp>
      <p:sp>
        <p:nvSpPr>
          <p:cNvPr id="24" name="object 24"/>
          <p:cNvSpPr txBox="1"/>
          <p:nvPr/>
        </p:nvSpPr>
        <p:spPr>
          <a:xfrm>
            <a:off x="2630613" y="4617211"/>
            <a:ext cx="533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595959"/>
                </a:solidFill>
                <a:latin typeface="Arial"/>
                <a:cs typeface="Arial"/>
              </a:rPr>
              <a:t>ASM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06232" y="5239003"/>
            <a:ext cx="4832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595959"/>
                </a:solidFill>
                <a:latin typeface="Arial"/>
                <a:cs typeface="Arial"/>
              </a:rPr>
              <a:t>CLS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88845" y="4617211"/>
            <a:ext cx="546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CMC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677589" y="4589779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25" dirty="0">
                <a:solidFill>
                  <a:srgbClr val="FFFFFF"/>
                </a:solidFill>
                <a:latin typeface="Arial"/>
                <a:cs typeface="Arial"/>
              </a:rPr>
              <a:t>CPP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106289" y="386588"/>
            <a:ext cx="19799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IN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SUMMARY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10122" y="947420"/>
            <a:ext cx="1651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0" dirty="0">
                <a:solidFill>
                  <a:srgbClr val="000000"/>
                </a:solidFill>
              </a:rPr>
              <a:t>GOALS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4284567" y="3613543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2" y="0"/>
                </a:moveTo>
                <a:lnTo>
                  <a:pt x="218696" y="4295"/>
                </a:lnTo>
                <a:lnTo>
                  <a:pt x="173589" y="16680"/>
                </a:lnTo>
                <a:lnTo>
                  <a:pt x="132053" y="36401"/>
                </a:lnTo>
                <a:lnTo>
                  <a:pt x="94841" y="62705"/>
                </a:lnTo>
                <a:lnTo>
                  <a:pt x="62706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3"/>
                </a:lnTo>
                <a:lnTo>
                  <a:pt x="36401" y="401189"/>
                </a:lnTo>
                <a:lnTo>
                  <a:pt x="62706" y="438401"/>
                </a:lnTo>
                <a:lnTo>
                  <a:pt x="94841" y="470536"/>
                </a:lnTo>
                <a:lnTo>
                  <a:pt x="132053" y="496840"/>
                </a:lnTo>
                <a:lnTo>
                  <a:pt x="173589" y="516561"/>
                </a:lnTo>
                <a:lnTo>
                  <a:pt x="218696" y="528946"/>
                </a:lnTo>
                <a:lnTo>
                  <a:pt x="266622" y="533242"/>
                </a:lnTo>
                <a:lnTo>
                  <a:pt x="314547" y="528946"/>
                </a:lnTo>
                <a:lnTo>
                  <a:pt x="359655" y="516561"/>
                </a:lnTo>
                <a:lnTo>
                  <a:pt x="401191" y="496840"/>
                </a:lnTo>
                <a:lnTo>
                  <a:pt x="438402" y="470536"/>
                </a:lnTo>
                <a:lnTo>
                  <a:pt x="470537" y="438401"/>
                </a:lnTo>
                <a:lnTo>
                  <a:pt x="496842" y="401189"/>
                </a:lnTo>
                <a:lnTo>
                  <a:pt x="516563" y="359653"/>
                </a:lnTo>
                <a:lnTo>
                  <a:pt x="528948" y="314546"/>
                </a:lnTo>
                <a:lnTo>
                  <a:pt x="533243" y="266621"/>
                </a:lnTo>
                <a:lnTo>
                  <a:pt x="528948" y="218695"/>
                </a:lnTo>
                <a:lnTo>
                  <a:pt x="516563" y="173588"/>
                </a:lnTo>
                <a:lnTo>
                  <a:pt x="496842" y="132052"/>
                </a:lnTo>
                <a:lnTo>
                  <a:pt x="470537" y="94840"/>
                </a:lnTo>
                <a:lnTo>
                  <a:pt x="438402" y="62705"/>
                </a:lnTo>
                <a:lnTo>
                  <a:pt x="401191" y="36401"/>
                </a:lnTo>
                <a:lnTo>
                  <a:pt x="359655" y="16680"/>
                </a:lnTo>
                <a:lnTo>
                  <a:pt x="314547" y="4295"/>
                </a:lnTo>
                <a:lnTo>
                  <a:pt x="266622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439269" y="3642867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38200" y="3559499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5"/>
                </a:lnTo>
                <a:lnTo>
                  <a:pt x="62706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6" y="438402"/>
                </a:lnTo>
                <a:lnTo>
                  <a:pt x="94840" y="470536"/>
                </a:lnTo>
                <a:lnTo>
                  <a:pt x="132052" y="496841"/>
                </a:lnTo>
                <a:lnTo>
                  <a:pt x="173588" y="516562"/>
                </a:lnTo>
                <a:lnTo>
                  <a:pt x="218695" y="528946"/>
                </a:lnTo>
                <a:lnTo>
                  <a:pt x="266621" y="533242"/>
                </a:lnTo>
                <a:lnTo>
                  <a:pt x="314547" y="528946"/>
                </a:lnTo>
                <a:lnTo>
                  <a:pt x="359654" y="516562"/>
                </a:lnTo>
                <a:lnTo>
                  <a:pt x="401190" y="496841"/>
                </a:lnTo>
                <a:lnTo>
                  <a:pt x="438402" y="470536"/>
                </a:lnTo>
                <a:lnTo>
                  <a:pt x="470536" y="438402"/>
                </a:lnTo>
                <a:lnTo>
                  <a:pt x="496840" y="401190"/>
                </a:lnTo>
                <a:lnTo>
                  <a:pt x="516562" y="359654"/>
                </a:lnTo>
                <a:lnTo>
                  <a:pt x="528946" y="314546"/>
                </a:lnTo>
                <a:lnTo>
                  <a:pt x="533242" y="266621"/>
                </a:lnTo>
                <a:lnTo>
                  <a:pt x="528946" y="218695"/>
                </a:lnTo>
                <a:lnTo>
                  <a:pt x="516562" y="173588"/>
                </a:lnTo>
                <a:lnTo>
                  <a:pt x="496840" y="132052"/>
                </a:lnTo>
                <a:lnTo>
                  <a:pt x="470536" y="94840"/>
                </a:lnTo>
                <a:lnTo>
                  <a:pt x="438402" y="62705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7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92902" y="3588003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424912" y="4293261"/>
            <a:ext cx="1901825" cy="417195"/>
          </a:xfrm>
          <a:custGeom>
            <a:avLst/>
            <a:gdLst/>
            <a:ahLst/>
            <a:cxnLst/>
            <a:rect l="l" t="t" r="r" b="b"/>
            <a:pathLst>
              <a:path w="1901825" h="417195">
                <a:moveTo>
                  <a:pt x="1694069" y="0"/>
                </a:moveTo>
                <a:lnTo>
                  <a:pt x="207412" y="0"/>
                </a:lnTo>
                <a:lnTo>
                  <a:pt x="159854" y="5477"/>
                </a:lnTo>
                <a:lnTo>
                  <a:pt x="116197" y="21081"/>
                </a:lnTo>
                <a:lnTo>
                  <a:pt x="77686" y="45566"/>
                </a:lnTo>
                <a:lnTo>
                  <a:pt x="45566" y="77686"/>
                </a:lnTo>
                <a:lnTo>
                  <a:pt x="21081" y="116198"/>
                </a:lnTo>
                <a:lnTo>
                  <a:pt x="5477" y="159854"/>
                </a:lnTo>
                <a:lnTo>
                  <a:pt x="0" y="207412"/>
                </a:lnTo>
                <a:lnTo>
                  <a:pt x="0" y="209706"/>
                </a:lnTo>
                <a:lnTo>
                  <a:pt x="5477" y="257263"/>
                </a:lnTo>
                <a:lnTo>
                  <a:pt x="21081" y="300920"/>
                </a:lnTo>
                <a:lnTo>
                  <a:pt x="45566" y="339431"/>
                </a:lnTo>
                <a:lnTo>
                  <a:pt x="77686" y="371552"/>
                </a:lnTo>
                <a:lnTo>
                  <a:pt x="116197" y="396037"/>
                </a:lnTo>
                <a:lnTo>
                  <a:pt x="159854" y="411640"/>
                </a:lnTo>
                <a:lnTo>
                  <a:pt x="207412" y="417118"/>
                </a:lnTo>
                <a:lnTo>
                  <a:pt x="1694069" y="417118"/>
                </a:lnTo>
                <a:lnTo>
                  <a:pt x="1741627" y="411640"/>
                </a:lnTo>
                <a:lnTo>
                  <a:pt x="1785284" y="396037"/>
                </a:lnTo>
                <a:lnTo>
                  <a:pt x="1823795" y="371552"/>
                </a:lnTo>
                <a:lnTo>
                  <a:pt x="1855915" y="339431"/>
                </a:lnTo>
                <a:lnTo>
                  <a:pt x="1880400" y="300920"/>
                </a:lnTo>
                <a:lnTo>
                  <a:pt x="1896004" y="257263"/>
                </a:lnTo>
                <a:lnTo>
                  <a:pt x="1901482" y="209706"/>
                </a:lnTo>
                <a:lnTo>
                  <a:pt x="1901482" y="207412"/>
                </a:lnTo>
                <a:lnTo>
                  <a:pt x="1896004" y="159854"/>
                </a:lnTo>
                <a:lnTo>
                  <a:pt x="1880400" y="116198"/>
                </a:lnTo>
                <a:lnTo>
                  <a:pt x="1855915" y="77686"/>
                </a:lnTo>
                <a:lnTo>
                  <a:pt x="1823795" y="45566"/>
                </a:lnTo>
                <a:lnTo>
                  <a:pt x="1785284" y="21081"/>
                </a:lnTo>
                <a:lnTo>
                  <a:pt x="1741627" y="5477"/>
                </a:lnTo>
                <a:lnTo>
                  <a:pt x="1694069" y="0"/>
                </a:lnTo>
                <a:close/>
              </a:path>
            </a:pathLst>
          </a:custGeom>
          <a:solidFill>
            <a:srgbClr val="D63A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534129" y="3630676"/>
            <a:ext cx="1534160" cy="1061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5" dirty="0">
                <a:latin typeface="Arial"/>
                <a:cs typeface="Arial"/>
              </a:rPr>
              <a:t>CUF</a:t>
            </a:r>
            <a:endParaRPr sz="2800">
              <a:latin typeface="Arial"/>
              <a:cs typeface="Arial"/>
            </a:endParaRPr>
          </a:p>
          <a:p>
            <a:pPr marL="161925" marR="5080" indent="167005">
              <a:lnSpc>
                <a:spcPts val="1390"/>
              </a:lnSpc>
              <a:spcBef>
                <a:spcPts val="2045"/>
              </a:spcBef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RETURN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FIRE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200" b="1" spc="-4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1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COVER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450182" y="4816348"/>
            <a:ext cx="21234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Quick</a:t>
            </a:r>
            <a:r>
              <a:rPr sz="1600" spc="4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decision-making:</a:t>
            </a:r>
            <a:endParaRPr sz="160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50182" y="5057140"/>
            <a:ext cx="2437130" cy="99504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7815" indent="-285115">
              <a:lnSpc>
                <a:spcPts val="1910"/>
              </a:lnSpc>
              <a:spcBef>
                <a:spcPts val="100"/>
              </a:spcBef>
              <a:buClr>
                <a:srgbClr val="F26535"/>
              </a:buClr>
              <a:buChar char="■"/>
              <a:tabLst>
                <a:tab pos="297815" algn="l"/>
                <a:tab pos="298450" algn="l"/>
              </a:tabLst>
            </a:pPr>
            <a:r>
              <a:rPr sz="1600" dirty="0">
                <a:latin typeface="Arial"/>
                <a:cs typeface="Arial"/>
              </a:rPr>
              <a:t>Consider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scene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safety</a:t>
            </a:r>
            <a:endParaRPr sz="1600">
              <a:latin typeface="Arial"/>
              <a:cs typeface="Arial"/>
            </a:endParaRPr>
          </a:p>
          <a:p>
            <a:pPr marL="297815" marR="29209" indent="-285115">
              <a:lnSpc>
                <a:spcPts val="1900"/>
              </a:lnSpc>
              <a:spcBef>
                <a:spcPts val="65"/>
              </a:spcBef>
              <a:buClr>
                <a:srgbClr val="F26535"/>
              </a:buClr>
              <a:buChar char="■"/>
              <a:tabLst>
                <a:tab pos="297815" algn="l"/>
                <a:tab pos="298450" algn="l"/>
              </a:tabLst>
            </a:pPr>
            <a:r>
              <a:rPr sz="1600" dirty="0">
                <a:latin typeface="Arial"/>
                <a:cs typeface="Arial"/>
              </a:rPr>
              <a:t>Identify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and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control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life- </a:t>
            </a:r>
            <a:r>
              <a:rPr sz="1600" dirty="0">
                <a:latin typeface="Arial"/>
                <a:cs typeface="Arial"/>
              </a:rPr>
              <a:t>threatening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bleeding</a:t>
            </a:r>
            <a:endParaRPr sz="1600">
              <a:latin typeface="Arial"/>
              <a:cs typeface="Arial"/>
            </a:endParaRPr>
          </a:p>
          <a:p>
            <a:pPr marL="297815" indent="-285115">
              <a:lnSpc>
                <a:spcPts val="1855"/>
              </a:lnSpc>
              <a:buClr>
                <a:srgbClr val="F26535"/>
              </a:buClr>
              <a:buChar char="■"/>
              <a:tabLst>
                <a:tab pos="297815" algn="l"/>
                <a:tab pos="298450" algn="l"/>
              </a:tabLst>
            </a:pPr>
            <a:r>
              <a:rPr sz="1600" dirty="0">
                <a:latin typeface="Arial"/>
                <a:cs typeface="Arial"/>
              </a:rPr>
              <a:t>Move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casualty to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safety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58183" y="4293261"/>
            <a:ext cx="1631950" cy="417195"/>
          </a:xfrm>
          <a:custGeom>
            <a:avLst/>
            <a:gdLst/>
            <a:ahLst/>
            <a:cxnLst/>
            <a:rect l="l" t="t" r="r" b="b"/>
            <a:pathLst>
              <a:path w="1631950" h="417195">
                <a:moveTo>
                  <a:pt x="1424144" y="0"/>
                </a:moveTo>
                <a:lnTo>
                  <a:pt x="207411" y="0"/>
                </a:lnTo>
                <a:lnTo>
                  <a:pt x="159853" y="5477"/>
                </a:lnTo>
                <a:lnTo>
                  <a:pt x="116197" y="21081"/>
                </a:lnTo>
                <a:lnTo>
                  <a:pt x="77686" y="45566"/>
                </a:lnTo>
                <a:lnTo>
                  <a:pt x="45565" y="77686"/>
                </a:lnTo>
                <a:lnTo>
                  <a:pt x="21081" y="116197"/>
                </a:lnTo>
                <a:lnTo>
                  <a:pt x="5477" y="159854"/>
                </a:lnTo>
                <a:lnTo>
                  <a:pt x="0" y="207412"/>
                </a:lnTo>
                <a:lnTo>
                  <a:pt x="0" y="209706"/>
                </a:lnTo>
                <a:lnTo>
                  <a:pt x="5477" y="257263"/>
                </a:lnTo>
                <a:lnTo>
                  <a:pt x="21081" y="300920"/>
                </a:lnTo>
                <a:lnTo>
                  <a:pt x="45565" y="339431"/>
                </a:lnTo>
                <a:lnTo>
                  <a:pt x="77686" y="371552"/>
                </a:lnTo>
                <a:lnTo>
                  <a:pt x="116197" y="396037"/>
                </a:lnTo>
                <a:lnTo>
                  <a:pt x="159853" y="411640"/>
                </a:lnTo>
                <a:lnTo>
                  <a:pt x="207411" y="417118"/>
                </a:lnTo>
                <a:lnTo>
                  <a:pt x="1424144" y="417118"/>
                </a:lnTo>
                <a:lnTo>
                  <a:pt x="1471702" y="411640"/>
                </a:lnTo>
                <a:lnTo>
                  <a:pt x="1515359" y="396037"/>
                </a:lnTo>
                <a:lnTo>
                  <a:pt x="1553870" y="371552"/>
                </a:lnTo>
                <a:lnTo>
                  <a:pt x="1585990" y="339431"/>
                </a:lnTo>
                <a:lnTo>
                  <a:pt x="1610474" y="300920"/>
                </a:lnTo>
                <a:lnTo>
                  <a:pt x="1626078" y="257263"/>
                </a:lnTo>
                <a:lnTo>
                  <a:pt x="1631556" y="209706"/>
                </a:lnTo>
                <a:lnTo>
                  <a:pt x="1631556" y="207412"/>
                </a:lnTo>
                <a:lnTo>
                  <a:pt x="1626078" y="159854"/>
                </a:lnTo>
                <a:lnTo>
                  <a:pt x="1610474" y="116197"/>
                </a:lnTo>
                <a:lnTo>
                  <a:pt x="1585990" y="77686"/>
                </a:lnTo>
                <a:lnTo>
                  <a:pt x="1553870" y="45566"/>
                </a:lnTo>
                <a:lnTo>
                  <a:pt x="1515359" y="21081"/>
                </a:lnTo>
                <a:lnTo>
                  <a:pt x="1471702" y="5477"/>
                </a:lnTo>
                <a:lnTo>
                  <a:pt x="142414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006030" y="3673347"/>
            <a:ext cx="1471930" cy="1018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25" dirty="0">
                <a:latin typeface="Arial"/>
                <a:cs typeface="Arial"/>
              </a:rPr>
              <a:t>TFC</a:t>
            </a:r>
            <a:endParaRPr sz="2800" dirty="0">
              <a:latin typeface="Arial"/>
              <a:cs typeface="Arial"/>
            </a:endParaRPr>
          </a:p>
          <a:p>
            <a:pPr marL="275590" marR="5080" indent="138430">
              <a:lnSpc>
                <a:spcPts val="1390"/>
              </a:lnSpc>
              <a:spcBef>
                <a:spcPts val="1710"/>
              </a:spcBef>
            </a:pPr>
            <a:r>
              <a:rPr sz="1200" b="1" dirty="0">
                <a:latin typeface="Arial"/>
                <a:cs typeface="Arial"/>
              </a:rPr>
              <a:t>COVER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25" dirty="0">
                <a:latin typeface="Arial"/>
                <a:cs typeface="Arial"/>
              </a:rPr>
              <a:t>AND </a:t>
            </a:r>
            <a:r>
              <a:rPr sz="1200" b="1" spc="-10" dirty="0">
                <a:latin typeface="Arial"/>
                <a:cs typeface="Arial"/>
              </a:rPr>
              <a:t>CONCEALMENT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231002" y="3593642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6"/>
                </a:lnTo>
                <a:lnTo>
                  <a:pt x="62705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5" y="438402"/>
                </a:lnTo>
                <a:lnTo>
                  <a:pt x="94840" y="470536"/>
                </a:lnTo>
                <a:lnTo>
                  <a:pt x="132052" y="496841"/>
                </a:lnTo>
                <a:lnTo>
                  <a:pt x="173588" y="516562"/>
                </a:lnTo>
                <a:lnTo>
                  <a:pt x="218695" y="528946"/>
                </a:lnTo>
                <a:lnTo>
                  <a:pt x="266621" y="533242"/>
                </a:lnTo>
                <a:lnTo>
                  <a:pt x="314546" y="528946"/>
                </a:lnTo>
                <a:lnTo>
                  <a:pt x="359654" y="516562"/>
                </a:lnTo>
                <a:lnTo>
                  <a:pt x="401190" y="496841"/>
                </a:lnTo>
                <a:lnTo>
                  <a:pt x="438402" y="470536"/>
                </a:lnTo>
                <a:lnTo>
                  <a:pt x="470536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6" y="314546"/>
                </a:lnTo>
                <a:lnTo>
                  <a:pt x="533242" y="266621"/>
                </a:lnTo>
                <a:lnTo>
                  <a:pt x="528946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6" y="94840"/>
                </a:lnTo>
                <a:lnTo>
                  <a:pt x="438402" y="62706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6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385704" y="3621532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994140" y="3664203"/>
            <a:ext cx="169227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spc="-60" dirty="0">
                <a:latin typeface="Arial"/>
                <a:cs typeface="Arial"/>
              </a:rPr>
              <a:t>TACEVAC</a:t>
            </a:r>
            <a:endParaRPr sz="28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31501" y="2052828"/>
            <a:ext cx="2032635" cy="330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Treat</a:t>
            </a:r>
            <a:r>
              <a:rPr sz="2000" spc="-6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5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casualty</a:t>
            </a:r>
            <a:endParaRPr sz="20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38200" y="2031181"/>
            <a:ext cx="0" cy="424815"/>
          </a:xfrm>
          <a:custGeom>
            <a:avLst/>
            <a:gdLst/>
            <a:ahLst/>
            <a:cxnLst/>
            <a:rect l="l" t="t" r="r" b="b"/>
            <a:pathLst>
              <a:path h="424814">
                <a:moveTo>
                  <a:pt x="0" y="42473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284567" y="2031181"/>
            <a:ext cx="0" cy="424815"/>
          </a:xfrm>
          <a:custGeom>
            <a:avLst/>
            <a:gdLst/>
            <a:ahLst/>
            <a:cxnLst/>
            <a:rect l="l" t="t" r="r" b="b"/>
            <a:pathLst>
              <a:path h="424814">
                <a:moveTo>
                  <a:pt x="0" y="42473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479956" y="1893090"/>
            <a:ext cx="7445375" cy="1326515"/>
          </a:xfrm>
          <a:prstGeom prst="rect">
            <a:avLst/>
          </a:prstGeom>
        </p:spPr>
        <p:txBody>
          <a:bodyPr vert="horz" wrap="square" lIns="0" tIns="172085" rIns="0" bIns="0" rtlCol="0">
            <a:spAutoFit/>
          </a:bodyPr>
          <a:lstStyle/>
          <a:p>
            <a:pPr marL="990600">
              <a:lnSpc>
                <a:spcPct val="100000"/>
              </a:lnSpc>
              <a:spcBef>
                <a:spcPts val="1355"/>
              </a:spcBef>
              <a:tabLst>
                <a:tab pos="4990465" algn="l"/>
              </a:tabLst>
            </a:pPr>
            <a:r>
              <a:rPr sz="2000" dirty="0">
                <a:latin typeface="Arial"/>
                <a:cs typeface="Arial"/>
              </a:rPr>
              <a:t>Prevent</a:t>
            </a:r>
            <a:r>
              <a:rPr sz="2000" spc="-2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additional </a:t>
            </a:r>
            <a:r>
              <a:rPr sz="2000" spc="-10" dirty="0">
                <a:latin typeface="Arial"/>
                <a:cs typeface="Arial"/>
              </a:rPr>
              <a:t>casualties</a:t>
            </a:r>
            <a:r>
              <a:rPr sz="2000" dirty="0">
                <a:latin typeface="Arial"/>
                <a:cs typeface="Arial"/>
              </a:rPr>
              <a:t>	Complete</a:t>
            </a:r>
            <a:r>
              <a:rPr sz="2000" spc="-3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the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mission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95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3600" b="1" dirty="0">
                <a:latin typeface="Arial"/>
                <a:cs typeface="Arial"/>
              </a:rPr>
              <a:t>Three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PHASES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of</a:t>
            </a:r>
            <a:r>
              <a:rPr sz="3600" b="1" spc="-5" dirty="0">
                <a:latin typeface="Arial"/>
                <a:cs typeface="Arial"/>
              </a:rPr>
              <a:t> </a:t>
            </a:r>
            <a:r>
              <a:rPr sz="3600" b="1" spc="-20" dirty="0">
                <a:latin typeface="Arial"/>
                <a:cs typeface="Arial"/>
              </a:rPr>
              <a:t>TCCC</a:t>
            </a:r>
            <a:endParaRPr sz="36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231002" y="2031181"/>
            <a:ext cx="0" cy="424815"/>
          </a:xfrm>
          <a:custGeom>
            <a:avLst/>
            <a:gdLst/>
            <a:ahLst/>
            <a:cxnLst/>
            <a:rect l="l" t="t" r="r" b="b"/>
            <a:pathLst>
              <a:path h="424814">
                <a:moveTo>
                  <a:pt x="0" y="42473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902293" y="4962652"/>
            <a:ext cx="22599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dirty="0">
                <a:latin typeface="Arial"/>
                <a:cs typeface="Arial"/>
              </a:rPr>
              <a:t>Basic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management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plan:</a:t>
            </a:r>
            <a:endParaRPr sz="1600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02293" y="5203444"/>
            <a:ext cx="2910840" cy="124777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97815" marR="177800" indent="-285115">
              <a:lnSpc>
                <a:spcPts val="1900"/>
              </a:lnSpc>
              <a:spcBef>
                <a:spcPts val="180"/>
              </a:spcBef>
              <a:buClr>
                <a:srgbClr val="ED7D31"/>
              </a:buClr>
              <a:buChar char="■"/>
              <a:tabLst>
                <a:tab pos="297815" algn="l"/>
                <a:tab pos="298450" algn="l"/>
              </a:tabLst>
            </a:pPr>
            <a:r>
              <a:rPr sz="1600" dirty="0">
                <a:latin typeface="Arial"/>
                <a:cs typeface="Arial"/>
              </a:rPr>
              <a:t>Maintain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tactical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situational awareness</a:t>
            </a:r>
            <a:endParaRPr sz="1600">
              <a:latin typeface="Arial"/>
              <a:cs typeface="Arial"/>
            </a:endParaRPr>
          </a:p>
          <a:p>
            <a:pPr marL="297815" indent="-285115">
              <a:lnSpc>
                <a:spcPts val="1820"/>
              </a:lnSpc>
              <a:buClr>
                <a:srgbClr val="ED7D31"/>
              </a:buClr>
              <a:buChar char="■"/>
              <a:tabLst>
                <a:tab pos="297815" algn="l"/>
                <a:tab pos="298450" algn="l"/>
              </a:tabLst>
            </a:pPr>
            <a:r>
              <a:rPr sz="1600" dirty="0">
                <a:latin typeface="Arial"/>
                <a:cs typeface="Arial"/>
              </a:rPr>
              <a:t>Triage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casualties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as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required</a:t>
            </a:r>
            <a:endParaRPr sz="1600">
              <a:latin typeface="Arial"/>
              <a:cs typeface="Arial"/>
            </a:endParaRPr>
          </a:p>
          <a:p>
            <a:pPr marL="297815" indent="-285115">
              <a:lnSpc>
                <a:spcPts val="1910"/>
              </a:lnSpc>
              <a:buClr>
                <a:srgbClr val="ED7D31"/>
              </a:buClr>
              <a:buChar char="■"/>
              <a:tabLst>
                <a:tab pos="297815" algn="l"/>
                <a:tab pos="298450" algn="l"/>
              </a:tabLst>
            </a:pPr>
            <a:r>
              <a:rPr sz="1600" dirty="0">
                <a:latin typeface="Arial"/>
                <a:cs typeface="Arial"/>
              </a:rPr>
              <a:t>Conduct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MARCH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20" dirty="0">
                <a:latin typeface="Arial"/>
                <a:cs typeface="Arial"/>
              </a:rPr>
              <a:t>PAWS</a:t>
            </a:r>
            <a:endParaRPr sz="1600">
              <a:latin typeface="Arial"/>
              <a:cs typeface="Arial"/>
            </a:endParaRPr>
          </a:p>
          <a:p>
            <a:pPr marL="29845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Arial"/>
                <a:cs typeface="Arial"/>
              </a:rPr>
              <a:t>assessment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973544" y="5256939"/>
            <a:ext cx="0" cy="344805"/>
          </a:xfrm>
          <a:custGeom>
            <a:avLst/>
            <a:gdLst/>
            <a:ahLst/>
            <a:cxnLst/>
            <a:rect l="l" t="t" r="r" b="b"/>
            <a:pathLst>
              <a:path h="344804">
                <a:moveTo>
                  <a:pt x="0" y="34471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73544" y="5710730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2010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73544" y="5971988"/>
            <a:ext cx="0" cy="429259"/>
          </a:xfrm>
          <a:custGeom>
            <a:avLst/>
            <a:gdLst/>
            <a:ahLst/>
            <a:cxnLst/>
            <a:rect l="l" t="t" r="r" b="b"/>
            <a:pathLst>
              <a:path h="429260">
                <a:moveTo>
                  <a:pt x="0" y="42881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8535371" y="4743196"/>
            <a:ext cx="2974340" cy="75120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dirty="0">
                <a:latin typeface="Arial"/>
                <a:cs typeface="Arial"/>
              </a:rPr>
              <a:t>More</a:t>
            </a:r>
            <a:r>
              <a:rPr sz="1600" spc="-3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deliberate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assessment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25" dirty="0">
                <a:latin typeface="Arial"/>
                <a:cs typeface="Arial"/>
              </a:rPr>
              <a:t>and </a:t>
            </a:r>
            <a:r>
              <a:rPr sz="1600" dirty="0">
                <a:latin typeface="Arial"/>
                <a:cs typeface="Arial"/>
              </a:rPr>
              <a:t>treatment of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unrecognized</a:t>
            </a:r>
            <a:endParaRPr sz="1600">
              <a:latin typeface="Arial"/>
              <a:cs typeface="Arial"/>
            </a:endParaRPr>
          </a:p>
          <a:p>
            <a:pPr marL="12700">
              <a:lnSpc>
                <a:spcPts val="1830"/>
              </a:lnSpc>
            </a:pPr>
            <a:r>
              <a:rPr sz="1600" spc="-10" dirty="0">
                <a:latin typeface="Arial"/>
                <a:cs typeface="Arial"/>
              </a:rPr>
              <a:t>life-</a:t>
            </a:r>
            <a:r>
              <a:rPr sz="1600" dirty="0">
                <a:latin typeface="Arial"/>
                <a:cs typeface="Arial"/>
              </a:rPr>
              <a:t>threatening</a:t>
            </a:r>
            <a:r>
              <a:rPr sz="1600" spc="-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injuries:</a:t>
            </a:r>
            <a:endParaRPr sz="1600">
              <a:latin typeface="Arial"/>
              <a:cs typeface="Arial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535371" y="5468620"/>
            <a:ext cx="3066415" cy="763270"/>
          </a:xfrm>
          <a:prstGeom prst="rect">
            <a:avLst/>
          </a:prstGeom>
        </p:spPr>
        <p:txBody>
          <a:bodyPr vert="horz" wrap="square" lIns="0" tIns="137160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80"/>
              </a:spcBef>
              <a:buChar char="■"/>
              <a:tabLst>
                <a:tab pos="297815" algn="l"/>
                <a:tab pos="298450" algn="l"/>
              </a:tabLst>
            </a:pPr>
            <a:r>
              <a:rPr sz="1600" spc="-10" dirty="0">
                <a:latin typeface="Arial"/>
                <a:cs typeface="Arial"/>
              </a:rPr>
              <a:t>Pre-</a:t>
            </a:r>
            <a:r>
              <a:rPr sz="1600" dirty="0">
                <a:latin typeface="Arial"/>
                <a:cs typeface="Arial"/>
              </a:rPr>
              <a:t>evacuation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procedures</a:t>
            </a:r>
            <a:endParaRPr sz="16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985"/>
              </a:spcBef>
              <a:buChar char="■"/>
              <a:tabLst>
                <a:tab pos="297815" algn="l"/>
                <a:tab pos="298450" algn="l"/>
              </a:tabLst>
            </a:pPr>
            <a:r>
              <a:rPr sz="1600" dirty="0">
                <a:latin typeface="Arial"/>
                <a:cs typeface="Arial"/>
              </a:rPr>
              <a:t>Continuation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of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documentation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614222" y="5618503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2010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614222" y="5969951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2010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524665" y="5084583"/>
            <a:ext cx="0" cy="172720"/>
          </a:xfrm>
          <a:custGeom>
            <a:avLst/>
            <a:gdLst/>
            <a:ahLst/>
            <a:cxnLst/>
            <a:rect l="l" t="t" r="r" b="b"/>
            <a:pathLst>
              <a:path h="172720">
                <a:moveTo>
                  <a:pt x="0" y="172357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524665" y="5350590"/>
            <a:ext cx="0" cy="393700"/>
          </a:xfrm>
          <a:custGeom>
            <a:avLst/>
            <a:gdLst/>
            <a:ahLst/>
            <a:cxnLst/>
            <a:rect l="l" t="t" r="r" b="b"/>
            <a:pathLst>
              <a:path h="393700">
                <a:moveTo>
                  <a:pt x="0" y="39350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524665" y="5832728"/>
            <a:ext cx="0" cy="172720"/>
          </a:xfrm>
          <a:custGeom>
            <a:avLst/>
            <a:gdLst/>
            <a:ahLst/>
            <a:cxnLst/>
            <a:rect l="l" t="t" r="r" b="b"/>
            <a:pathLst>
              <a:path h="172720">
                <a:moveTo>
                  <a:pt x="0" y="172357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35" name="object 3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20</a:t>
            </a:fld>
            <a:endParaRPr spc="-25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46422" y="947420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CHECK</a:t>
            </a:r>
            <a:r>
              <a:rPr sz="3600" spc="-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ON</a:t>
            </a:r>
            <a:r>
              <a:rPr sz="3600" spc="-5" dirty="0">
                <a:solidFill>
                  <a:srgbClr val="FFFFFF"/>
                </a:solidFill>
              </a:rPr>
              <a:t> </a:t>
            </a:r>
            <a:r>
              <a:rPr sz="3600" spc="-10" dirty="0">
                <a:solidFill>
                  <a:srgbClr val="FFFFFF"/>
                </a:solidFill>
              </a:rPr>
              <a:t>LEARNING</a:t>
            </a:r>
            <a:endParaRPr sz="3600"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318388" rIns="0" bIns="0" rtlCol="0">
            <a:spAutoFit/>
          </a:bodyPr>
          <a:lstStyle/>
          <a:p>
            <a:pPr marL="1951355">
              <a:lnSpc>
                <a:spcPct val="100000"/>
              </a:lnSpc>
              <a:spcBef>
                <a:spcPts val="1155"/>
              </a:spcBef>
            </a:pPr>
            <a:r>
              <a:rPr dirty="0"/>
              <a:t>What</a:t>
            </a:r>
            <a:r>
              <a:rPr spc="5" dirty="0"/>
              <a:t> </a:t>
            </a:r>
            <a:r>
              <a:rPr dirty="0"/>
              <a:t>factors</a:t>
            </a:r>
            <a:r>
              <a:rPr spc="5" dirty="0"/>
              <a:t> </a:t>
            </a:r>
            <a:r>
              <a:rPr dirty="0"/>
              <a:t>influence</a:t>
            </a:r>
            <a:r>
              <a:rPr spc="5" dirty="0"/>
              <a:t> </a:t>
            </a:r>
            <a:r>
              <a:rPr spc="-10" dirty="0"/>
              <a:t>TCCC?</a:t>
            </a:r>
          </a:p>
          <a:p>
            <a:pPr marL="1951355">
              <a:lnSpc>
                <a:spcPct val="100000"/>
              </a:lnSpc>
              <a:spcBef>
                <a:spcPts val="1055"/>
              </a:spcBef>
            </a:pPr>
            <a:r>
              <a:rPr dirty="0"/>
              <a:t>What</a:t>
            </a:r>
            <a:r>
              <a:rPr spc="-10" dirty="0"/>
              <a:t> </a:t>
            </a:r>
            <a:r>
              <a:rPr dirty="0"/>
              <a:t>are the</a:t>
            </a:r>
            <a:r>
              <a:rPr spc="5" dirty="0"/>
              <a:t> </a:t>
            </a:r>
            <a:r>
              <a:rPr dirty="0"/>
              <a:t>phases of</a:t>
            </a:r>
            <a:r>
              <a:rPr spc="5" dirty="0"/>
              <a:t> </a:t>
            </a:r>
            <a:r>
              <a:rPr dirty="0"/>
              <a:t>care in</a:t>
            </a:r>
            <a:r>
              <a:rPr spc="5" dirty="0"/>
              <a:t> </a:t>
            </a:r>
            <a:r>
              <a:rPr spc="-10" dirty="0"/>
              <a:t>TCCC?</a:t>
            </a:r>
          </a:p>
          <a:p>
            <a:pPr marL="1951355" marR="5080">
              <a:lnSpc>
                <a:spcPts val="4390"/>
              </a:lnSpc>
              <a:spcBef>
                <a:spcPts val="225"/>
              </a:spcBef>
            </a:pPr>
            <a:r>
              <a:rPr dirty="0"/>
              <a:t>What</a:t>
            </a:r>
            <a:r>
              <a:rPr spc="5" dirty="0"/>
              <a:t> </a:t>
            </a:r>
            <a:r>
              <a:rPr dirty="0"/>
              <a:t>is</a:t>
            </a:r>
            <a:r>
              <a:rPr spc="5" dirty="0"/>
              <a:t> </a:t>
            </a:r>
            <a:r>
              <a:rPr dirty="0"/>
              <a:t>the</a:t>
            </a:r>
            <a:r>
              <a:rPr spc="5" dirty="0"/>
              <a:t> </a:t>
            </a:r>
            <a:r>
              <a:rPr dirty="0"/>
              <a:t>most</a:t>
            </a:r>
            <a:r>
              <a:rPr spc="5" dirty="0"/>
              <a:t> </a:t>
            </a:r>
            <a:r>
              <a:rPr dirty="0"/>
              <a:t>essential treatment</a:t>
            </a:r>
            <a:r>
              <a:rPr spc="5" dirty="0"/>
              <a:t> </a:t>
            </a:r>
            <a:r>
              <a:rPr dirty="0"/>
              <a:t>task</a:t>
            </a:r>
            <a:r>
              <a:rPr spc="5" dirty="0"/>
              <a:t> </a:t>
            </a:r>
            <a:r>
              <a:rPr dirty="0"/>
              <a:t>in</a:t>
            </a:r>
            <a:r>
              <a:rPr spc="10" dirty="0"/>
              <a:t> </a:t>
            </a:r>
            <a:r>
              <a:rPr spc="-20" dirty="0"/>
              <a:t>CUF? </a:t>
            </a:r>
            <a:r>
              <a:rPr dirty="0"/>
              <a:t>What</a:t>
            </a:r>
            <a:r>
              <a:rPr spc="-5" dirty="0"/>
              <a:t> </a:t>
            </a:r>
            <a:r>
              <a:rPr dirty="0"/>
              <a:t>is every</a:t>
            </a:r>
            <a:r>
              <a:rPr spc="-5" dirty="0"/>
              <a:t> </a:t>
            </a:r>
            <a:r>
              <a:rPr dirty="0"/>
              <a:t>first responder’s</a:t>
            </a:r>
            <a:r>
              <a:rPr spc="-5" dirty="0"/>
              <a:t> </a:t>
            </a:r>
            <a:r>
              <a:rPr dirty="0"/>
              <a:t>role in </a:t>
            </a:r>
            <a:r>
              <a:rPr spc="-20" dirty="0"/>
              <a:t>CUF?</a:t>
            </a:r>
          </a:p>
          <a:p>
            <a:pPr marL="1951355">
              <a:lnSpc>
                <a:spcPct val="100000"/>
              </a:lnSpc>
              <a:spcBef>
                <a:spcPts val="715"/>
              </a:spcBef>
            </a:pPr>
            <a:r>
              <a:rPr dirty="0"/>
              <a:t>What</a:t>
            </a:r>
            <a:r>
              <a:rPr spc="-20" dirty="0"/>
              <a:t> </a:t>
            </a:r>
            <a:r>
              <a:rPr dirty="0"/>
              <a:t>does</a:t>
            </a:r>
            <a:r>
              <a:rPr spc="-20" dirty="0"/>
              <a:t> </a:t>
            </a:r>
            <a:r>
              <a:rPr dirty="0"/>
              <a:t>MARCH</a:t>
            </a:r>
            <a:r>
              <a:rPr spc="-20" dirty="0"/>
              <a:t> </a:t>
            </a:r>
            <a:r>
              <a:rPr spc="-65" dirty="0"/>
              <a:t>PAWS</a:t>
            </a:r>
            <a:r>
              <a:rPr spc="-30" dirty="0"/>
              <a:t> </a:t>
            </a:r>
            <a:r>
              <a:rPr dirty="0"/>
              <a:t>stand</a:t>
            </a:r>
            <a:r>
              <a:rPr spc="-15" dirty="0"/>
              <a:t> </a:t>
            </a:r>
            <a:r>
              <a:rPr spc="-20" dirty="0"/>
              <a:t>for?</a:t>
            </a:r>
          </a:p>
        </p:txBody>
      </p:sp>
      <p:sp>
        <p:nvSpPr>
          <p:cNvPr id="7" name="object 7"/>
          <p:cNvSpPr/>
          <p:nvPr/>
        </p:nvSpPr>
        <p:spPr>
          <a:xfrm>
            <a:off x="2218930" y="2079243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18930" y="2622633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18930" y="3204507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18930" y="3734811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18930" y="4303600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21</a:t>
            </a:fld>
            <a:endParaRPr spc="-25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95225" y="2492846"/>
            <a:ext cx="6801549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FFFFFF"/>
                </a:solidFill>
              </a:rPr>
              <a:t>ANY</a:t>
            </a:r>
            <a:r>
              <a:rPr sz="6000" spc="-70" dirty="0">
                <a:solidFill>
                  <a:srgbClr val="FFFFFF"/>
                </a:solidFill>
              </a:rPr>
              <a:t> </a:t>
            </a:r>
            <a:r>
              <a:rPr sz="6000" spc="-10" dirty="0">
                <a:solidFill>
                  <a:srgbClr val="FFFFFF"/>
                </a:solidFill>
              </a:rPr>
              <a:t>QUESTIONS?</a:t>
            </a:r>
            <a:endParaRPr sz="6000" dirty="0"/>
          </a:p>
        </p:txBody>
      </p:sp>
      <p:sp>
        <p:nvSpPr>
          <p:cNvPr id="3" name="object 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22</a:t>
            </a:fld>
            <a:endParaRPr spc="-25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922967" y="386588"/>
            <a:ext cx="63442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PRINCIPLES</a:t>
            </a:r>
            <a:r>
              <a:rPr sz="2400" b="1" spc="-14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AND</a:t>
            </a:r>
            <a:r>
              <a:rPr sz="2400" b="1" spc="-13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10" dirty="0">
                <a:solidFill>
                  <a:srgbClr val="767171"/>
                </a:solidFill>
                <a:latin typeface="Arial"/>
                <a:cs typeface="Arial"/>
              </a:rPr>
              <a:t>APPLICATIONS</a:t>
            </a:r>
            <a:r>
              <a:rPr sz="2400" b="1" spc="-5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767171"/>
                </a:solidFill>
                <a:latin typeface="Arial"/>
                <a:cs typeface="Arial"/>
              </a:rPr>
              <a:t>OF</a:t>
            </a:r>
            <a:r>
              <a:rPr sz="2400" b="1" spc="-5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20" dirty="0">
                <a:solidFill>
                  <a:srgbClr val="767171"/>
                </a:solidFill>
                <a:latin typeface="Arial"/>
                <a:cs typeface="Arial"/>
              </a:rPr>
              <a:t>TCCC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77351" y="947420"/>
            <a:ext cx="79171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D6343A"/>
                </a:solidFill>
              </a:rPr>
              <a:t>TERMINAL</a:t>
            </a:r>
            <a:r>
              <a:rPr sz="3600" spc="-65" dirty="0">
                <a:solidFill>
                  <a:srgbClr val="D6343A"/>
                </a:solidFill>
              </a:rPr>
              <a:t> </a:t>
            </a:r>
            <a:r>
              <a:rPr sz="3600" dirty="0">
                <a:solidFill>
                  <a:srgbClr val="D6343A"/>
                </a:solidFill>
              </a:rPr>
              <a:t>LEARNING</a:t>
            </a:r>
            <a:r>
              <a:rPr sz="3600" spc="-20" dirty="0">
                <a:solidFill>
                  <a:srgbClr val="D6343A"/>
                </a:solidFill>
              </a:rPr>
              <a:t> </a:t>
            </a:r>
            <a:r>
              <a:rPr sz="3600" spc="-10" dirty="0">
                <a:solidFill>
                  <a:srgbClr val="000000"/>
                </a:solidFill>
              </a:rPr>
              <a:t>OBJECTIVES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8562158" y="6009132"/>
            <a:ext cx="1411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"/>
                <a:cs typeface="Arial"/>
              </a:rPr>
              <a:t>=</a:t>
            </a:r>
            <a:r>
              <a:rPr sz="1400" spc="-2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3334"/>
                </a:solidFill>
                <a:latin typeface="Arial"/>
                <a:cs typeface="Arial"/>
              </a:rPr>
              <a:t>Cognitive</a:t>
            </a:r>
            <a:r>
              <a:rPr sz="1400" spc="-1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2E3334"/>
                </a:solidFill>
                <a:latin typeface="Arial"/>
                <a:cs typeface="Arial"/>
              </a:rPr>
              <a:t>ELOs</a:t>
            </a:r>
            <a:endParaRPr sz="1400">
              <a:latin typeface="Arial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15415" y="6046772"/>
            <a:ext cx="234667" cy="234667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04812" y="6005429"/>
            <a:ext cx="234667" cy="23466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0354793" y="5996940"/>
            <a:ext cx="16865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"/>
                <a:cs typeface="Arial"/>
              </a:rPr>
              <a:t>=</a:t>
            </a:r>
            <a:r>
              <a:rPr sz="1400" spc="-30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dirty="0">
                <a:solidFill>
                  <a:srgbClr val="2E3334"/>
                </a:solidFill>
                <a:latin typeface="Arial"/>
                <a:cs typeface="Arial"/>
              </a:rPr>
              <a:t>Performance</a:t>
            </a:r>
            <a:r>
              <a:rPr sz="1400" spc="-2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1400" spc="-20" dirty="0">
                <a:solidFill>
                  <a:srgbClr val="2E3334"/>
                </a:solidFill>
                <a:latin typeface="Arial"/>
                <a:cs typeface="Arial"/>
              </a:rPr>
              <a:t>ELOs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27196" y="5799835"/>
            <a:ext cx="449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latin typeface="Arial"/>
                <a:cs typeface="Arial"/>
              </a:rPr>
              <a:t>8</a:t>
            </a:r>
            <a:endParaRPr sz="6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42262" y="5925819"/>
            <a:ext cx="3839845" cy="78168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870"/>
              </a:spcBef>
            </a:pPr>
            <a:r>
              <a:rPr sz="2800" b="1" dirty="0">
                <a:solidFill>
                  <a:srgbClr val="D6343A"/>
                </a:solidFill>
                <a:latin typeface="Arial"/>
                <a:cs typeface="Arial"/>
              </a:rPr>
              <a:t>ENABLING</a:t>
            </a:r>
            <a:r>
              <a:rPr sz="2800" b="1" spc="-15" dirty="0">
                <a:solidFill>
                  <a:srgbClr val="D6343A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D6343A"/>
                </a:solidFill>
                <a:latin typeface="Arial"/>
                <a:cs typeface="Arial"/>
              </a:rPr>
              <a:t>LEARNING </a:t>
            </a:r>
            <a:r>
              <a:rPr sz="2800" b="1" dirty="0">
                <a:latin typeface="Arial"/>
                <a:cs typeface="Arial"/>
              </a:rPr>
              <a:t>OBJECTIVES</a:t>
            </a:r>
            <a:r>
              <a:rPr sz="2800" b="1" spc="-4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(ELOs)</a:t>
            </a:r>
            <a:endParaRPr sz="2800"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93936" y="1599057"/>
            <a:ext cx="11492230" cy="4283710"/>
            <a:chOff x="393936" y="1599057"/>
            <a:chExt cx="11492230" cy="4283710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5516" y="2370293"/>
              <a:ext cx="248742" cy="248743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60069" y="2233315"/>
              <a:ext cx="11159490" cy="0"/>
            </a:xfrm>
            <a:custGeom>
              <a:avLst/>
              <a:gdLst/>
              <a:ahLst/>
              <a:cxnLst/>
              <a:rect l="l" t="t" r="r" b="b"/>
              <a:pathLst>
                <a:path w="11159490">
                  <a:moveTo>
                    <a:pt x="0" y="0"/>
                  </a:moveTo>
                  <a:lnTo>
                    <a:pt x="11159162" y="1"/>
                  </a:lnTo>
                </a:path>
              </a:pathLst>
            </a:custGeom>
            <a:ln w="28575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422511" y="2777370"/>
              <a:ext cx="11435080" cy="0"/>
            </a:xfrm>
            <a:custGeom>
              <a:avLst/>
              <a:gdLst/>
              <a:ahLst/>
              <a:cxnLst/>
              <a:rect l="l" t="t" r="r" b="b"/>
              <a:pathLst>
                <a:path w="11435080">
                  <a:moveTo>
                    <a:pt x="0" y="0"/>
                  </a:moveTo>
                  <a:lnTo>
                    <a:pt x="11434526" y="1"/>
                  </a:lnTo>
                </a:path>
              </a:pathLst>
            </a:custGeom>
            <a:ln w="28575">
              <a:solidFill>
                <a:srgbClr val="687A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60069" y="3251569"/>
              <a:ext cx="11159490" cy="0"/>
            </a:xfrm>
            <a:custGeom>
              <a:avLst/>
              <a:gdLst/>
              <a:ahLst/>
              <a:cxnLst/>
              <a:rect l="l" t="t" r="r" b="b"/>
              <a:pathLst>
                <a:path w="11159490">
                  <a:moveTo>
                    <a:pt x="0" y="0"/>
                  </a:moveTo>
                  <a:lnTo>
                    <a:pt x="11159162" y="1"/>
                  </a:lnTo>
                </a:path>
              </a:pathLst>
            </a:custGeom>
            <a:ln w="28575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22511" y="1627632"/>
              <a:ext cx="11435080" cy="4226560"/>
            </a:xfrm>
            <a:custGeom>
              <a:avLst/>
              <a:gdLst/>
              <a:ahLst/>
              <a:cxnLst/>
              <a:rect l="l" t="t" r="r" b="b"/>
              <a:pathLst>
                <a:path w="11435080" h="4226560">
                  <a:moveTo>
                    <a:pt x="0" y="176532"/>
                  </a:moveTo>
                  <a:lnTo>
                    <a:pt x="6305" y="129603"/>
                  </a:lnTo>
                  <a:lnTo>
                    <a:pt x="24101" y="87433"/>
                  </a:lnTo>
                  <a:lnTo>
                    <a:pt x="51705" y="51705"/>
                  </a:lnTo>
                  <a:lnTo>
                    <a:pt x="87433" y="24101"/>
                  </a:lnTo>
                  <a:lnTo>
                    <a:pt x="129603" y="6305"/>
                  </a:lnTo>
                  <a:lnTo>
                    <a:pt x="176532" y="0"/>
                  </a:lnTo>
                  <a:lnTo>
                    <a:pt x="11257994" y="0"/>
                  </a:lnTo>
                  <a:lnTo>
                    <a:pt x="11304923" y="6305"/>
                  </a:lnTo>
                  <a:lnTo>
                    <a:pt x="11347093" y="24101"/>
                  </a:lnTo>
                  <a:lnTo>
                    <a:pt x="11382821" y="51705"/>
                  </a:lnTo>
                  <a:lnTo>
                    <a:pt x="11410424" y="87433"/>
                  </a:lnTo>
                  <a:lnTo>
                    <a:pt x="11428220" y="129603"/>
                  </a:lnTo>
                  <a:lnTo>
                    <a:pt x="11434526" y="176532"/>
                  </a:lnTo>
                  <a:lnTo>
                    <a:pt x="11434526" y="4049729"/>
                  </a:lnTo>
                  <a:lnTo>
                    <a:pt x="11428220" y="4096658"/>
                  </a:lnTo>
                  <a:lnTo>
                    <a:pt x="11410424" y="4138828"/>
                  </a:lnTo>
                  <a:lnTo>
                    <a:pt x="11382821" y="4174556"/>
                  </a:lnTo>
                  <a:lnTo>
                    <a:pt x="11347093" y="4202160"/>
                  </a:lnTo>
                  <a:lnTo>
                    <a:pt x="11304923" y="4219956"/>
                  </a:lnTo>
                  <a:lnTo>
                    <a:pt x="11257994" y="4226262"/>
                  </a:lnTo>
                  <a:lnTo>
                    <a:pt x="176532" y="4226262"/>
                  </a:lnTo>
                  <a:lnTo>
                    <a:pt x="129603" y="4219956"/>
                  </a:lnTo>
                  <a:lnTo>
                    <a:pt x="87433" y="4202160"/>
                  </a:lnTo>
                  <a:lnTo>
                    <a:pt x="51705" y="4174556"/>
                  </a:lnTo>
                  <a:lnTo>
                    <a:pt x="24101" y="4138828"/>
                  </a:lnTo>
                  <a:lnTo>
                    <a:pt x="6305" y="4096658"/>
                  </a:lnTo>
                  <a:lnTo>
                    <a:pt x="0" y="4049729"/>
                  </a:lnTo>
                  <a:lnTo>
                    <a:pt x="0" y="176532"/>
                  </a:lnTo>
                  <a:close/>
                </a:path>
              </a:pathLst>
            </a:custGeom>
            <a:ln w="57150">
              <a:solidFill>
                <a:srgbClr val="687A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1198" y="3408386"/>
              <a:ext cx="248742" cy="248743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1198" y="3800341"/>
              <a:ext cx="248742" cy="24874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1198" y="4115352"/>
              <a:ext cx="248742" cy="248743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81198" y="4507307"/>
              <a:ext cx="248742" cy="248743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78370" y="4899262"/>
              <a:ext cx="248742" cy="24874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5515" y="5214273"/>
              <a:ext cx="248742" cy="248742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5515" y="5529285"/>
              <a:ext cx="248742" cy="248743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25" name="object 2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3</a:t>
            </a:fld>
            <a:endParaRPr spc="-25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BFD562A7-185B-2DB4-B1CD-D318B19FC6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9775B13-A6D3-C8F0-1779-9422C770E6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521460"/>
            <a:ext cx="12203875" cy="53645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582765" y="228091"/>
            <a:ext cx="5026025" cy="129349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065" marR="5080" algn="ctr">
              <a:lnSpc>
                <a:spcPct val="100800"/>
              </a:lnSpc>
              <a:spcBef>
                <a:spcPts val="75"/>
              </a:spcBef>
            </a:pPr>
            <a:r>
              <a:rPr dirty="0"/>
              <a:t>CONGRESSIONAL</a:t>
            </a:r>
            <a:r>
              <a:rPr spc="-130" dirty="0"/>
              <a:t> </a:t>
            </a:r>
            <a:r>
              <a:rPr spc="-10" dirty="0"/>
              <a:t>MANDATE</a:t>
            </a:r>
            <a:r>
              <a:rPr spc="-70" dirty="0"/>
              <a:t> </a:t>
            </a:r>
            <a:r>
              <a:rPr spc="-25" dirty="0"/>
              <a:t>FOR </a:t>
            </a:r>
            <a:r>
              <a:rPr spc="-10" dirty="0"/>
              <a:t>STANDARDIZED</a:t>
            </a:r>
            <a:r>
              <a:rPr spc="-105" dirty="0"/>
              <a:t> </a:t>
            </a:r>
            <a:r>
              <a:rPr spc="-10" dirty="0"/>
              <a:t>TRAINING</a:t>
            </a:r>
          </a:p>
          <a:p>
            <a:pPr marL="78740" algn="ctr">
              <a:lnSpc>
                <a:spcPts val="4200"/>
              </a:lnSpc>
            </a:pPr>
            <a:r>
              <a:rPr sz="3600" dirty="0">
                <a:solidFill>
                  <a:srgbClr val="000000"/>
                </a:solidFill>
              </a:rPr>
              <a:t>DoDI</a:t>
            </a:r>
            <a:r>
              <a:rPr sz="3600" spc="-15" dirty="0">
                <a:solidFill>
                  <a:srgbClr val="000000"/>
                </a:solidFill>
              </a:rPr>
              <a:t> </a:t>
            </a:r>
            <a:r>
              <a:rPr sz="3600" spc="-10" dirty="0">
                <a:solidFill>
                  <a:srgbClr val="000000"/>
                </a:solidFill>
              </a:rPr>
              <a:t>1322.24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59536" y="1548383"/>
            <a:ext cx="5422392" cy="530961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499419" y="2797555"/>
            <a:ext cx="4350385" cy="123888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97815" marR="5080" indent="-285115">
              <a:lnSpc>
                <a:spcPts val="2110"/>
              </a:lnSpc>
              <a:spcBef>
                <a:spcPts val="210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Standardizes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Combat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Casualty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Care</a:t>
            </a:r>
            <a:r>
              <a:rPr sz="1800" spc="-25" dirty="0">
                <a:latin typeface="Arial"/>
                <a:cs typeface="Arial"/>
              </a:rPr>
              <a:t> for </a:t>
            </a:r>
            <a:r>
              <a:rPr sz="1800" dirty="0">
                <a:latin typeface="Arial"/>
                <a:cs typeface="Arial"/>
              </a:rPr>
              <a:t>all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Service</a:t>
            </a:r>
            <a:r>
              <a:rPr sz="1800" spc="-10" dirty="0">
                <a:latin typeface="Arial"/>
                <a:cs typeface="Arial"/>
              </a:rPr>
              <a:t> members</a:t>
            </a:r>
            <a:endParaRPr sz="1800" dirty="0">
              <a:latin typeface="Arial"/>
              <a:cs typeface="Arial"/>
            </a:endParaRPr>
          </a:p>
          <a:p>
            <a:pPr marL="297815" marR="106045" indent="-285115">
              <a:lnSpc>
                <a:spcPts val="2090"/>
              </a:lnSpc>
              <a:spcBef>
                <a:spcPts val="1100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Covers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the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use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standardized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trauma </a:t>
            </a:r>
            <a:r>
              <a:rPr sz="1800" dirty="0">
                <a:latin typeface="Arial"/>
                <a:cs typeface="Arial"/>
              </a:rPr>
              <a:t>training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platforms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75028" y="3471235"/>
            <a:ext cx="0" cy="612140"/>
          </a:xfrm>
          <a:custGeom>
            <a:avLst/>
            <a:gdLst/>
            <a:ahLst/>
            <a:cxnLst/>
            <a:rect l="l" t="t" r="r" b="b"/>
            <a:pathLst>
              <a:path h="612139">
                <a:moveTo>
                  <a:pt x="0" y="61200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575028" y="2794859"/>
            <a:ext cx="0" cy="612140"/>
          </a:xfrm>
          <a:custGeom>
            <a:avLst/>
            <a:gdLst/>
            <a:ahLst/>
            <a:cxnLst/>
            <a:rect l="l" t="t" r="r" b="b"/>
            <a:pathLst>
              <a:path h="612139">
                <a:moveTo>
                  <a:pt x="0" y="61200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4</a:t>
            </a:fld>
            <a:endParaRPr spc="-25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663044" y="1005839"/>
            <a:ext cx="6529070" cy="5852160"/>
            <a:chOff x="5663044" y="1005839"/>
            <a:chExt cx="6529070" cy="58521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696711" y="1005839"/>
              <a:ext cx="4922520" cy="585216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503919" y="1898903"/>
              <a:ext cx="3401568" cy="495909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98991" y="2612136"/>
              <a:ext cx="2929128" cy="424586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663044" y="6331041"/>
              <a:ext cx="6529070" cy="527050"/>
            </a:xfrm>
            <a:custGeom>
              <a:avLst/>
              <a:gdLst/>
              <a:ahLst/>
              <a:cxnLst/>
              <a:rect l="l" t="t" r="r" b="b"/>
              <a:pathLst>
                <a:path w="6529070" h="527050">
                  <a:moveTo>
                    <a:pt x="0" y="0"/>
                  </a:moveTo>
                  <a:lnTo>
                    <a:pt x="6528954" y="0"/>
                  </a:lnTo>
                  <a:lnTo>
                    <a:pt x="6528954" y="526958"/>
                  </a:lnTo>
                  <a:lnTo>
                    <a:pt x="0" y="52695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8405">
              <a:lnSpc>
                <a:spcPct val="100000"/>
              </a:lnSpc>
              <a:spcBef>
                <a:spcPts val="100"/>
              </a:spcBef>
            </a:pPr>
            <a:r>
              <a:rPr dirty="0"/>
              <a:t>YOUR</a:t>
            </a:r>
            <a:r>
              <a:rPr spc="-30" dirty="0"/>
              <a:t> </a:t>
            </a:r>
            <a:r>
              <a:rPr dirty="0"/>
              <a:t>ONLINE</a:t>
            </a:r>
            <a:r>
              <a:rPr spc="-25" dirty="0"/>
              <a:t> </a:t>
            </a:r>
            <a:r>
              <a:rPr spc="-10" dirty="0"/>
              <a:t>RESOURCE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840739" y="1231899"/>
            <a:ext cx="4200525" cy="83311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000"/>
              </a:lnSpc>
              <a:spcBef>
                <a:spcPts val="500"/>
              </a:spcBef>
            </a:pPr>
            <a:r>
              <a:rPr sz="2800" dirty="0">
                <a:latin typeface="Arial"/>
                <a:cs typeface="Arial"/>
              </a:rPr>
              <a:t>This is not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just</a:t>
            </a:r>
            <a:r>
              <a:rPr sz="2800" spc="-5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your</a:t>
            </a:r>
            <a:r>
              <a:rPr sz="2800" spc="10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typical </a:t>
            </a:r>
            <a:r>
              <a:rPr sz="2800" dirty="0">
                <a:latin typeface="Arial"/>
                <a:cs typeface="Arial"/>
              </a:rPr>
              <a:t>first</a:t>
            </a:r>
            <a:r>
              <a:rPr sz="2800" spc="-10" dirty="0">
                <a:latin typeface="Arial"/>
                <a:cs typeface="Arial"/>
              </a:rPr>
              <a:t> </a:t>
            </a:r>
            <a:r>
              <a:rPr sz="2800" dirty="0">
                <a:latin typeface="Arial"/>
                <a:cs typeface="Arial"/>
              </a:rPr>
              <a:t>aid</a:t>
            </a:r>
            <a:r>
              <a:rPr sz="2800" spc="5" dirty="0">
                <a:latin typeface="Arial"/>
                <a:cs typeface="Arial"/>
              </a:rPr>
              <a:t> </a:t>
            </a:r>
            <a:r>
              <a:rPr sz="2800" spc="-10" dirty="0">
                <a:latin typeface="Arial"/>
                <a:cs typeface="Arial"/>
              </a:rPr>
              <a:t>training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3030" y="3477259"/>
            <a:ext cx="4591685" cy="217424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374015" indent="-285115">
              <a:lnSpc>
                <a:spcPct val="100000"/>
              </a:lnSpc>
              <a:spcBef>
                <a:spcPts val="1060"/>
              </a:spcBef>
              <a:buClr>
                <a:srgbClr val="F16232"/>
              </a:buClr>
              <a:buChar char="■"/>
              <a:tabLst>
                <a:tab pos="374015" algn="l"/>
                <a:tab pos="374650" algn="l"/>
              </a:tabLst>
            </a:pPr>
            <a:r>
              <a:rPr sz="1800" dirty="0">
                <a:latin typeface="Arial"/>
                <a:cs typeface="Arial"/>
              </a:rPr>
              <a:t>Training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education</a:t>
            </a:r>
            <a:r>
              <a:rPr sz="1800" spc="-4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resource</a:t>
            </a:r>
            <a:endParaRPr sz="1800">
              <a:latin typeface="Arial"/>
              <a:cs typeface="Arial"/>
            </a:endParaRPr>
          </a:p>
          <a:p>
            <a:pPr marL="374015" indent="-285115">
              <a:lnSpc>
                <a:spcPct val="100000"/>
              </a:lnSpc>
              <a:spcBef>
                <a:spcPts val="960"/>
              </a:spcBef>
              <a:buClr>
                <a:srgbClr val="F16232"/>
              </a:buClr>
              <a:buChar char="■"/>
              <a:tabLst>
                <a:tab pos="374015" algn="l"/>
                <a:tab pos="374650" algn="l"/>
              </a:tabLst>
            </a:pPr>
            <a:r>
              <a:rPr sz="1800" dirty="0">
                <a:latin typeface="Arial"/>
                <a:cs typeface="Arial"/>
              </a:rPr>
              <a:t>ASM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TCCC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curriculum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0" dirty="0">
                <a:latin typeface="Arial"/>
                <a:cs typeface="Arial"/>
              </a:rPr>
              <a:t> resources</a:t>
            </a:r>
            <a:endParaRPr sz="1800">
              <a:latin typeface="Arial"/>
              <a:cs typeface="Arial"/>
            </a:endParaRPr>
          </a:p>
          <a:p>
            <a:pPr marL="374015" indent="-285115">
              <a:lnSpc>
                <a:spcPct val="100000"/>
              </a:lnSpc>
              <a:spcBef>
                <a:spcPts val="1030"/>
              </a:spcBef>
              <a:buClr>
                <a:srgbClr val="F16232"/>
              </a:buClr>
              <a:buChar char="■"/>
              <a:tabLst>
                <a:tab pos="374015" algn="l"/>
                <a:tab pos="374650" algn="l"/>
              </a:tabLst>
            </a:pPr>
            <a:r>
              <a:rPr sz="1800" dirty="0">
                <a:latin typeface="Arial"/>
                <a:cs typeface="Arial"/>
              </a:rPr>
              <a:t>Updated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videos,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podcasts,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resources</a:t>
            </a:r>
            <a:endParaRPr sz="1800">
              <a:latin typeface="Arial"/>
              <a:cs typeface="Arial"/>
            </a:endParaRPr>
          </a:p>
          <a:p>
            <a:pPr marL="374015" marR="614680" indent="-285115">
              <a:lnSpc>
                <a:spcPct val="102200"/>
              </a:lnSpc>
              <a:spcBef>
                <a:spcPts val="890"/>
              </a:spcBef>
              <a:buClr>
                <a:srgbClr val="F16232"/>
              </a:buClr>
              <a:buChar char="■"/>
              <a:tabLst>
                <a:tab pos="374015" algn="l"/>
                <a:tab pos="374650" algn="l"/>
              </a:tabLst>
            </a:pPr>
            <a:r>
              <a:rPr sz="1800" dirty="0">
                <a:latin typeface="Arial"/>
                <a:cs typeface="Arial"/>
              </a:rPr>
              <a:t>Clinical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Practice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Guidelines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(CPGs) downloadable</a:t>
            </a:r>
            <a:endParaRPr sz="18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800" u="sng" spc="-10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  <a:hlinkClick r:id="rId5"/>
              </a:rPr>
              <a:t>www.deployedmedicine.com</a:t>
            </a:r>
            <a:endParaRPr sz="1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87748" y="2365147"/>
            <a:ext cx="307975" cy="363220"/>
          </a:xfrm>
          <a:custGeom>
            <a:avLst/>
            <a:gdLst/>
            <a:ahLst/>
            <a:cxnLst/>
            <a:rect l="l" t="t" r="r" b="b"/>
            <a:pathLst>
              <a:path w="307975" h="363219">
                <a:moveTo>
                  <a:pt x="125555" y="0"/>
                </a:moveTo>
                <a:lnTo>
                  <a:pt x="0" y="0"/>
                </a:lnTo>
                <a:lnTo>
                  <a:pt x="0" y="363099"/>
                </a:lnTo>
                <a:lnTo>
                  <a:pt x="117432" y="363099"/>
                </a:lnTo>
                <a:lnTo>
                  <a:pt x="160111" y="360060"/>
                </a:lnTo>
                <a:lnTo>
                  <a:pt x="197743" y="350858"/>
                </a:lnTo>
                <a:lnTo>
                  <a:pt x="257869" y="313965"/>
                </a:lnTo>
                <a:lnTo>
                  <a:pt x="281743" y="282641"/>
                </a:lnTo>
                <a:lnTo>
                  <a:pt x="98016" y="282641"/>
                </a:lnTo>
                <a:lnTo>
                  <a:pt x="98016" y="79267"/>
                </a:lnTo>
                <a:lnTo>
                  <a:pt x="286096" y="79267"/>
                </a:lnTo>
                <a:lnTo>
                  <a:pt x="281237" y="69509"/>
                </a:lnTo>
                <a:lnTo>
                  <a:pt x="260438" y="44679"/>
                </a:lnTo>
                <a:lnTo>
                  <a:pt x="234173" y="25132"/>
                </a:lnTo>
                <a:lnTo>
                  <a:pt x="202938" y="11169"/>
                </a:lnTo>
                <a:lnTo>
                  <a:pt x="166732" y="2792"/>
                </a:lnTo>
                <a:lnTo>
                  <a:pt x="125555" y="0"/>
                </a:lnTo>
                <a:close/>
              </a:path>
              <a:path w="307975" h="363219">
                <a:moveTo>
                  <a:pt x="307657" y="177270"/>
                </a:moveTo>
                <a:lnTo>
                  <a:pt x="206210" y="177270"/>
                </a:lnTo>
                <a:lnTo>
                  <a:pt x="204869" y="202505"/>
                </a:lnTo>
                <a:lnTo>
                  <a:pt x="200930" y="224198"/>
                </a:lnTo>
                <a:lnTo>
                  <a:pt x="173336" y="268194"/>
                </a:lnTo>
                <a:lnTo>
                  <a:pt x="119738" y="282641"/>
                </a:lnTo>
                <a:lnTo>
                  <a:pt x="281743" y="282641"/>
                </a:lnTo>
                <a:lnTo>
                  <a:pt x="295398" y="254326"/>
                </a:lnTo>
                <a:lnTo>
                  <a:pt x="304779" y="216692"/>
                </a:lnTo>
                <a:lnTo>
                  <a:pt x="307657" y="177270"/>
                </a:lnTo>
                <a:close/>
              </a:path>
              <a:path w="307975" h="363219">
                <a:moveTo>
                  <a:pt x="286096" y="79267"/>
                </a:moveTo>
                <a:lnTo>
                  <a:pt x="126497" y="79267"/>
                </a:lnTo>
                <a:lnTo>
                  <a:pt x="145282" y="80735"/>
                </a:lnTo>
                <a:lnTo>
                  <a:pt x="161522" y="85233"/>
                </a:lnTo>
                <a:lnTo>
                  <a:pt x="195012" y="116996"/>
                </a:lnTo>
                <a:lnTo>
                  <a:pt x="204890" y="154015"/>
                </a:lnTo>
                <a:lnTo>
                  <a:pt x="206125" y="177355"/>
                </a:lnTo>
                <a:lnTo>
                  <a:pt x="307657" y="177270"/>
                </a:lnTo>
                <a:lnTo>
                  <a:pt x="307907" y="173849"/>
                </a:lnTo>
                <a:lnTo>
                  <a:pt x="304971" y="134094"/>
                </a:lnTo>
                <a:lnTo>
                  <a:pt x="296081" y="99314"/>
                </a:lnTo>
                <a:lnTo>
                  <a:pt x="286096" y="792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260818" y="2364739"/>
            <a:ext cx="215900" cy="363220"/>
          </a:xfrm>
          <a:custGeom>
            <a:avLst/>
            <a:gdLst/>
            <a:ahLst/>
            <a:cxnLst/>
            <a:rect l="l" t="t" r="r" b="b"/>
            <a:pathLst>
              <a:path w="215900" h="363219">
                <a:moveTo>
                  <a:pt x="215366" y="0"/>
                </a:moveTo>
                <a:lnTo>
                  <a:pt x="0" y="0"/>
                </a:lnTo>
                <a:lnTo>
                  <a:pt x="0" y="78740"/>
                </a:lnTo>
                <a:lnTo>
                  <a:pt x="0" y="135890"/>
                </a:lnTo>
                <a:lnTo>
                  <a:pt x="0" y="214630"/>
                </a:lnTo>
                <a:lnTo>
                  <a:pt x="0" y="283210"/>
                </a:lnTo>
                <a:lnTo>
                  <a:pt x="0" y="363220"/>
                </a:lnTo>
                <a:lnTo>
                  <a:pt x="215366" y="363220"/>
                </a:lnTo>
                <a:lnTo>
                  <a:pt x="215366" y="283210"/>
                </a:lnTo>
                <a:lnTo>
                  <a:pt x="98018" y="283210"/>
                </a:lnTo>
                <a:lnTo>
                  <a:pt x="98018" y="214630"/>
                </a:lnTo>
                <a:lnTo>
                  <a:pt x="206730" y="214630"/>
                </a:lnTo>
                <a:lnTo>
                  <a:pt x="206730" y="135890"/>
                </a:lnTo>
                <a:lnTo>
                  <a:pt x="98018" y="135890"/>
                </a:lnTo>
                <a:lnTo>
                  <a:pt x="98018" y="78740"/>
                </a:lnTo>
                <a:lnTo>
                  <a:pt x="215366" y="78740"/>
                </a:lnTo>
                <a:lnTo>
                  <a:pt x="21536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39741" y="2365150"/>
            <a:ext cx="263525" cy="363220"/>
          </a:xfrm>
          <a:custGeom>
            <a:avLst/>
            <a:gdLst/>
            <a:ahLst/>
            <a:cxnLst/>
            <a:rect l="l" t="t" r="r" b="b"/>
            <a:pathLst>
              <a:path w="263525" h="363219">
                <a:moveTo>
                  <a:pt x="125641" y="0"/>
                </a:moveTo>
                <a:lnTo>
                  <a:pt x="0" y="0"/>
                </a:lnTo>
                <a:lnTo>
                  <a:pt x="0" y="363099"/>
                </a:lnTo>
                <a:lnTo>
                  <a:pt x="98017" y="363099"/>
                </a:lnTo>
                <a:lnTo>
                  <a:pt x="98017" y="242665"/>
                </a:lnTo>
                <a:lnTo>
                  <a:pt x="125641" y="242665"/>
                </a:lnTo>
                <a:lnTo>
                  <a:pt x="183993" y="234531"/>
                </a:lnTo>
                <a:lnTo>
                  <a:pt x="227337" y="209623"/>
                </a:lnTo>
                <a:lnTo>
                  <a:pt x="254214" y="169435"/>
                </a:lnTo>
                <a:lnTo>
                  <a:pt x="256023" y="162632"/>
                </a:lnTo>
                <a:lnTo>
                  <a:pt x="98017" y="162632"/>
                </a:lnTo>
                <a:lnTo>
                  <a:pt x="97673" y="79259"/>
                </a:lnTo>
                <a:lnTo>
                  <a:pt x="258417" y="79259"/>
                </a:lnTo>
                <a:lnTo>
                  <a:pt x="254855" y="66423"/>
                </a:lnTo>
                <a:lnTo>
                  <a:pt x="228875" y="30045"/>
                </a:lnTo>
                <a:lnTo>
                  <a:pt x="185660" y="7511"/>
                </a:lnTo>
                <a:lnTo>
                  <a:pt x="157751" y="1877"/>
                </a:lnTo>
                <a:lnTo>
                  <a:pt x="125641" y="0"/>
                </a:lnTo>
                <a:close/>
              </a:path>
              <a:path w="263525" h="363219">
                <a:moveTo>
                  <a:pt x="258417" y="79259"/>
                </a:moveTo>
                <a:lnTo>
                  <a:pt x="123330" y="79259"/>
                </a:lnTo>
                <a:lnTo>
                  <a:pt x="141142" y="81554"/>
                </a:lnTo>
                <a:lnTo>
                  <a:pt x="153865" y="88439"/>
                </a:lnTo>
                <a:lnTo>
                  <a:pt x="161499" y="99914"/>
                </a:lnTo>
                <a:lnTo>
                  <a:pt x="164044" y="115981"/>
                </a:lnTo>
                <a:lnTo>
                  <a:pt x="163569" y="125430"/>
                </a:lnTo>
                <a:lnTo>
                  <a:pt x="134697" y="159914"/>
                </a:lnTo>
                <a:lnTo>
                  <a:pt x="115892" y="162632"/>
                </a:lnTo>
                <a:lnTo>
                  <a:pt x="256023" y="162632"/>
                </a:lnTo>
                <a:lnTo>
                  <a:pt x="260933" y="144175"/>
                </a:lnTo>
                <a:lnTo>
                  <a:pt x="263173" y="115470"/>
                </a:lnTo>
                <a:lnTo>
                  <a:pt x="261221" y="89363"/>
                </a:lnTo>
                <a:lnTo>
                  <a:pt x="258417" y="792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60893" y="2303551"/>
            <a:ext cx="1287145" cy="483234"/>
          </a:xfrm>
          <a:custGeom>
            <a:avLst/>
            <a:gdLst/>
            <a:ahLst/>
            <a:cxnLst/>
            <a:rect l="l" t="t" r="r" b="b"/>
            <a:pathLst>
              <a:path w="1287145" h="483235">
                <a:moveTo>
                  <a:pt x="237769" y="345668"/>
                </a:moveTo>
                <a:lnTo>
                  <a:pt x="98018" y="345668"/>
                </a:lnTo>
                <a:lnTo>
                  <a:pt x="98018" y="61188"/>
                </a:lnTo>
                <a:lnTo>
                  <a:pt x="0" y="61188"/>
                </a:lnTo>
                <a:lnTo>
                  <a:pt x="0" y="345668"/>
                </a:lnTo>
                <a:lnTo>
                  <a:pt x="0" y="424408"/>
                </a:lnTo>
                <a:lnTo>
                  <a:pt x="237769" y="424408"/>
                </a:lnTo>
                <a:lnTo>
                  <a:pt x="237769" y="345668"/>
                </a:lnTo>
                <a:close/>
              </a:path>
              <a:path w="1287145" h="483235">
                <a:moveTo>
                  <a:pt x="709218" y="149682"/>
                </a:moveTo>
                <a:lnTo>
                  <a:pt x="702525" y="136588"/>
                </a:lnTo>
                <a:lnTo>
                  <a:pt x="691134" y="114249"/>
                </a:lnTo>
                <a:lnTo>
                  <a:pt x="667639" y="82473"/>
                </a:lnTo>
                <a:lnTo>
                  <a:pt x="659117" y="74206"/>
                </a:lnTo>
                <a:lnTo>
                  <a:pt x="639279" y="54965"/>
                </a:lnTo>
                <a:lnTo>
                  <a:pt x="610603" y="35128"/>
                </a:lnTo>
                <a:lnTo>
                  <a:pt x="610603" y="321475"/>
                </a:lnTo>
                <a:lnTo>
                  <a:pt x="610603" y="422567"/>
                </a:lnTo>
                <a:lnTo>
                  <a:pt x="592429" y="433997"/>
                </a:lnTo>
                <a:lnTo>
                  <a:pt x="573252" y="443560"/>
                </a:lnTo>
                <a:lnTo>
                  <a:pt x="553237" y="451180"/>
                </a:lnTo>
                <a:lnTo>
                  <a:pt x="532511" y="456806"/>
                </a:lnTo>
                <a:lnTo>
                  <a:pt x="573316" y="386092"/>
                </a:lnTo>
                <a:lnTo>
                  <a:pt x="610603" y="321475"/>
                </a:lnTo>
                <a:lnTo>
                  <a:pt x="610603" y="35128"/>
                </a:lnTo>
                <a:lnTo>
                  <a:pt x="606577" y="32334"/>
                </a:lnTo>
                <a:lnTo>
                  <a:pt x="598601" y="28562"/>
                </a:lnTo>
                <a:lnTo>
                  <a:pt x="598601" y="109194"/>
                </a:lnTo>
                <a:lnTo>
                  <a:pt x="594664" y="121031"/>
                </a:lnTo>
                <a:lnTo>
                  <a:pt x="586435" y="130416"/>
                </a:lnTo>
                <a:lnTo>
                  <a:pt x="575640" y="135724"/>
                </a:lnTo>
                <a:lnTo>
                  <a:pt x="563638" y="136588"/>
                </a:lnTo>
                <a:lnTo>
                  <a:pt x="551675" y="132562"/>
                </a:lnTo>
                <a:lnTo>
                  <a:pt x="542366" y="124320"/>
                </a:lnTo>
                <a:lnTo>
                  <a:pt x="537121" y="113538"/>
                </a:lnTo>
                <a:lnTo>
                  <a:pt x="536270" y="101561"/>
                </a:lnTo>
                <a:lnTo>
                  <a:pt x="540207" y="89763"/>
                </a:lnTo>
                <a:lnTo>
                  <a:pt x="548424" y="80391"/>
                </a:lnTo>
                <a:lnTo>
                  <a:pt x="559231" y="75082"/>
                </a:lnTo>
                <a:lnTo>
                  <a:pt x="571233" y="74206"/>
                </a:lnTo>
                <a:lnTo>
                  <a:pt x="583057" y="78155"/>
                </a:lnTo>
                <a:lnTo>
                  <a:pt x="592429" y="86372"/>
                </a:lnTo>
                <a:lnTo>
                  <a:pt x="597738" y="97193"/>
                </a:lnTo>
                <a:lnTo>
                  <a:pt x="598601" y="109194"/>
                </a:lnTo>
                <a:lnTo>
                  <a:pt x="598601" y="28562"/>
                </a:lnTo>
                <a:lnTo>
                  <a:pt x="570649" y="15303"/>
                </a:lnTo>
                <a:lnTo>
                  <a:pt x="532676" y="4470"/>
                </a:lnTo>
                <a:lnTo>
                  <a:pt x="518058" y="2806"/>
                </a:lnTo>
                <a:lnTo>
                  <a:pt x="518058" y="264718"/>
                </a:lnTo>
                <a:lnTo>
                  <a:pt x="448094" y="386092"/>
                </a:lnTo>
                <a:lnTo>
                  <a:pt x="424408" y="372402"/>
                </a:lnTo>
                <a:lnTo>
                  <a:pt x="432155" y="358965"/>
                </a:lnTo>
                <a:lnTo>
                  <a:pt x="494360" y="251028"/>
                </a:lnTo>
                <a:lnTo>
                  <a:pt x="518058" y="264718"/>
                </a:lnTo>
                <a:lnTo>
                  <a:pt x="518058" y="2806"/>
                </a:lnTo>
                <a:lnTo>
                  <a:pt x="507111" y="1562"/>
                </a:lnTo>
                <a:lnTo>
                  <a:pt x="507111" y="184772"/>
                </a:lnTo>
                <a:lnTo>
                  <a:pt x="406781" y="358965"/>
                </a:lnTo>
                <a:lnTo>
                  <a:pt x="383095" y="345274"/>
                </a:lnTo>
                <a:lnTo>
                  <a:pt x="483412" y="171081"/>
                </a:lnTo>
                <a:lnTo>
                  <a:pt x="507111" y="184772"/>
                </a:lnTo>
                <a:lnTo>
                  <a:pt x="507111" y="1562"/>
                </a:lnTo>
                <a:lnTo>
                  <a:pt x="493445" y="0"/>
                </a:lnTo>
                <a:lnTo>
                  <a:pt x="453745" y="2032"/>
                </a:lnTo>
                <a:lnTo>
                  <a:pt x="261810" y="334568"/>
                </a:lnTo>
                <a:lnTo>
                  <a:pt x="278206" y="367169"/>
                </a:lnTo>
                <a:lnTo>
                  <a:pt x="299212" y="396760"/>
                </a:lnTo>
                <a:lnTo>
                  <a:pt x="324408" y="422859"/>
                </a:lnTo>
                <a:lnTo>
                  <a:pt x="353415" y="444982"/>
                </a:lnTo>
                <a:lnTo>
                  <a:pt x="353923" y="444982"/>
                </a:lnTo>
                <a:lnTo>
                  <a:pt x="359994" y="448754"/>
                </a:lnTo>
                <a:lnTo>
                  <a:pt x="394119" y="465963"/>
                </a:lnTo>
                <a:lnTo>
                  <a:pt x="432523" y="478028"/>
                </a:lnTo>
                <a:lnTo>
                  <a:pt x="462292" y="482739"/>
                </a:lnTo>
                <a:lnTo>
                  <a:pt x="498386" y="482739"/>
                </a:lnTo>
                <a:lnTo>
                  <a:pt x="569404" y="468071"/>
                </a:lnTo>
                <a:lnTo>
                  <a:pt x="632841" y="432917"/>
                </a:lnTo>
                <a:lnTo>
                  <a:pt x="632841" y="321475"/>
                </a:lnTo>
                <a:lnTo>
                  <a:pt x="632841" y="281673"/>
                </a:lnTo>
                <a:lnTo>
                  <a:pt x="650570" y="251028"/>
                </a:lnTo>
                <a:lnTo>
                  <a:pt x="696836" y="171081"/>
                </a:lnTo>
                <a:lnTo>
                  <a:pt x="709218" y="149682"/>
                </a:lnTo>
                <a:close/>
              </a:path>
              <a:path w="1287145" h="483235">
                <a:moveTo>
                  <a:pt x="1032522" y="61518"/>
                </a:moveTo>
                <a:lnTo>
                  <a:pt x="926211" y="61518"/>
                </a:lnTo>
                <a:lnTo>
                  <a:pt x="863676" y="196164"/>
                </a:lnTo>
                <a:lnTo>
                  <a:pt x="801420" y="61607"/>
                </a:lnTo>
                <a:lnTo>
                  <a:pt x="694677" y="61607"/>
                </a:lnTo>
                <a:lnTo>
                  <a:pt x="814425" y="285864"/>
                </a:lnTo>
                <a:lnTo>
                  <a:pt x="814425" y="424700"/>
                </a:lnTo>
                <a:lnTo>
                  <a:pt x="912774" y="424700"/>
                </a:lnTo>
                <a:lnTo>
                  <a:pt x="912774" y="282867"/>
                </a:lnTo>
                <a:lnTo>
                  <a:pt x="1032522" y="61518"/>
                </a:lnTo>
                <a:close/>
              </a:path>
              <a:path w="1287145" h="483235">
                <a:moveTo>
                  <a:pt x="1287132" y="61188"/>
                </a:moveTo>
                <a:lnTo>
                  <a:pt x="1071689" y="61188"/>
                </a:lnTo>
                <a:lnTo>
                  <a:pt x="1071689" y="139928"/>
                </a:lnTo>
                <a:lnTo>
                  <a:pt x="1071689" y="197078"/>
                </a:lnTo>
                <a:lnTo>
                  <a:pt x="1071689" y="275818"/>
                </a:lnTo>
                <a:lnTo>
                  <a:pt x="1071689" y="344398"/>
                </a:lnTo>
                <a:lnTo>
                  <a:pt x="1071689" y="424408"/>
                </a:lnTo>
                <a:lnTo>
                  <a:pt x="1287132" y="424408"/>
                </a:lnTo>
                <a:lnTo>
                  <a:pt x="1287132" y="344398"/>
                </a:lnTo>
                <a:lnTo>
                  <a:pt x="1169708" y="344398"/>
                </a:lnTo>
                <a:lnTo>
                  <a:pt x="1169708" y="275818"/>
                </a:lnTo>
                <a:lnTo>
                  <a:pt x="1278420" y="275818"/>
                </a:lnTo>
                <a:lnTo>
                  <a:pt x="1278420" y="197078"/>
                </a:lnTo>
                <a:lnTo>
                  <a:pt x="1169708" y="197078"/>
                </a:lnTo>
                <a:lnTo>
                  <a:pt x="1169708" y="139928"/>
                </a:lnTo>
                <a:lnTo>
                  <a:pt x="1287132" y="139928"/>
                </a:lnTo>
                <a:lnTo>
                  <a:pt x="1287132" y="6118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11587" y="2365147"/>
            <a:ext cx="308610" cy="363220"/>
          </a:xfrm>
          <a:custGeom>
            <a:avLst/>
            <a:gdLst/>
            <a:ahLst/>
            <a:cxnLst/>
            <a:rect l="l" t="t" r="r" b="b"/>
            <a:pathLst>
              <a:path w="308610" h="363219">
                <a:moveTo>
                  <a:pt x="125556" y="0"/>
                </a:moveTo>
                <a:lnTo>
                  <a:pt x="0" y="0"/>
                </a:lnTo>
                <a:lnTo>
                  <a:pt x="0" y="363184"/>
                </a:lnTo>
                <a:lnTo>
                  <a:pt x="117348" y="363184"/>
                </a:lnTo>
                <a:lnTo>
                  <a:pt x="160100" y="360108"/>
                </a:lnTo>
                <a:lnTo>
                  <a:pt x="197786" y="350879"/>
                </a:lnTo>
                <a:lnTo>
                  <a:pt x="257958" y="313965"/>
                </a:lnTo>
                <a:lnTo>
                  <a:pt x="281829" y="282641"/>
                </a:lnTo>
                <a:lnTo>
                  <a:pt x="98016" y="282641"/>
                </a:lnTo>
                <a:lnTo>
                  <a:pt x="98016" y="79267"/>
                </a:lnTo>
                <a:lnTo>
                  <a:pt x="286106" y="79267"/>
                </a:lnTo>
                <a:lnTo>
                  <a:pt x="281241" y="69509"/>
                </a:lnTo>
                <a:lnTo>
                  <a:pt x="260435" y="44679"/>
                </a:lnTo>
                <a:lnTo>
                  <a:pt x="234173" y="25132"/>
                </a:lnTo>
                <a:lnTo>
                  <a:pt x="202939" y="11169"/>
                </a:lnTo>
                <a:lnTo>
                  <a:pt x="166733" y="2792"/>
                </a:lnTo>
                <a:lnTo>
                  <a:pt x="125556" y="0"/>
                </a:lnTo>
                <a:close/>
              </a:path>
              <a:path w="308610" h="363219">
                <a:moveTo>
                  <a:pt x="307741" y="177270"/>
                </a:moveTo>
                <a:lnTo>
                  <a:pt x="206209" y="177270"/>
                </a:lnTo>
                <a:lnTo>
                  <a:pt x="204905" y="202505"/>
                </a:lnTo>
                <a:lnTo>
                  <a:pt x="200992" y="224198"/>
                </a:lnTo>
                <a:lnTo>
                  <a:pt x="173420" y="268194"/>
                </a:lnTo>
                <a:lnTo>
                  <a:pt x="119823" y="282641"/>
                </a:lnTo>
                <a:lnTo>
                  <a:pt x="281829" y="282641"/>
                </a:lnTo>
                <a:lnTo>
                  <a:pt x="295483" y="254326"/>
                </a:lnTo>
                <a:lnTo>
                  <a:pt x="304864" y="216692"/>
                </a:lnTo>
                <a:lnTo>
                  <a:pt x="307741" y="177270"/>
                </a:lnTo>
                <a:close/>
              </a:path>
              <a:path w="308610" h="363219">
                <a:moveTo>
                  <a:pt x="286106" y="79267"/>
                </a:moveTo>
                <a:lnTo>
                  <a:pt x="126582" y="79267"/>
                </a:lnTo>
                <a:lnTo>
                  <a:pt x="145367" y="80735"/>
                </a:lnTo>
                <a:lnTo>
                  <a:pt x="161607" y="85233"/>
                </a:lnTo>
                <a:lnTo>
                  <a:pt x="195097" y="116996"/>
                </a:lnTo>
                <a:lnTo>
                  <a:pt x="204975" y="154015"/>
                </a:lnTo>
                <a:lnTo>
                  <a:pt x="206207" y="177313"/>
                </a:lnTo>
                <a:lnTo>
                  <a:pt x="307741" y="177270"/>
                </a:lnTo>
                <a:lnTo>
                  <a:pt x="307991" y="173849"/>
                </a:lnTo>
                <a:lnTo>
                  <a:pt x="305019" y="134094"/>
                </a:lnTo>
                <a:lnTo>
                  <a:pt x="296102" y="99314"/>
                </a:lnTo>
                <a:lnTo>
                  <a:pt x="286106" y="792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98354" y="2921690"/>
            <a:ext cx="359410" cy="363220"/>
          </a:xfrm>
          <a:custGeom>
            <a:avLst/>
            <a:gdLst/>
            <a:ahLst/>
            <a:cxnLst/>
            <a:rect l="l" t="t" r="r" b="b"/>
            <a:pathLst>
              <a:path w="359409" h="363220">
                <a:moveTo>
                  <a:pt x="359393" y="0"/>
                </a:moveTo>
                <a:lnTo>
                  <a:pt x="296358" y="0"/>
                </a:lnTo>
                <a:lnTo>
                  <a:pt x="180467" y="299587"/>
                </a:lnTo>
                <a:lnTo>
                  <a:pt x="178501" y="299587"/>
                </a:lnTo>
                <a:lnTo>
                  <a:pt x="63548" y="0"/>
                </a:lnTo>
                <a:lnTo>
                  <a:pt x="0" y="0"/>
                </a:lnTo>
                <a:lnTo>
                  <a:pt x="0" y="362841"/>
                </a:lnTo>
                <a:lnTo>
                  <a:pt x="38999" y="362841"/>
                </a:lnTo>
                <a:lnTo>
                  <a:pt x="38999" y="131735"/>
                </a:lnTo>
                <a:lnTo>
                  <a:pt x="38123" y="82687"/>
                </a:lnTo>
                <a:lnTo>
                  <a:pt x="35495" y="40834"/>
                </a:lnTo>
                <a:lnTo>
                  <a:pt x="37461" y="40834"/>
                </a:lnTo>
                <a:lnTo>
                  <a:pt x="160452" y="363184"/>
                </a:lnTo>
                <a:lnTo>
                  <a:pt x="194665" y="363184"/>
                </a:lnTo>
                <a:lnTo>
                  <a:pt x="318683" y="41772"/>
                </a:lnTo>
                <a:lnTo>
                  <a:pt x="320649" y="41772"/>
                </a:lnTo>
                <a:lnTo>
                  <a:pt x="319115" y="64921"/>
                </a:lnTo>
                <a:lnTo>
                  <a:pt x="318019" y="87203"/>
                </a:lnTo>
                <a:lnTo>
                  <a:pt x="317361" y="108618"/>
                </a:lnTo>
                <a:lnTo>
                  <a:pt x="317142" y="129166"/>
                </a:lnTo>
                <a:lnTo>
                  <a:pt x="317142" y="363184"/>
                </a:lnTo>
                <a:lnTo>
                  <a:pt x="359393" y="363184"/>
                </a:lnTo>
                <a:lnTo>
                  <a:pt x="3593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57210" y="2922269"/>
            <a:ext cx="202565" cy="363220"/>
          </a:xfrm>
          <a:custGeom>
            <a:avLst/>
            <a:gdLst/>
            <a:ahLst/>
            <a:cxnLst/>
            <a:rect l="l" t="t" r="r" b="b"/>
            <a:pathLst>
              <a:path w="202565" h="363220">
                <a:moveTo>
                  <a:pt x="202285" y="0"/>
                </a:moveTo>
                <a:lnTo>
                  <a:pt x="0" y="0"/>
                </a:lnTo>
                <a:lnTo>
                  <a:pt x="0" y="36830"/>
                </a:lnTo>
                <a:lnTo>
                  <a:pt x="0" y="153670"/>
                </a:lnTo>
                <a:lnTo>
                  <a:pt x="0" y="191770"/>
                </a:lnTo>
                <a:lnTo>
                  <a:pt x="0" y="325120"/>
                </a:lnTo>
                <a:lnTo>
                  <a:pt x="0" y="363220"/>
                </a:lnTo>
                <a:lnTo>
                  <a:pt x="202285" y="363220"/>
                </a:lnTo>
                <a:lnTo>
                  <a:pt x="202285" y="325120"/>
                </a:lnTo>
                <a:lnTo>
                  <a:pt x="42164" y="325120"/>
                </a:lnTo>
                <a:lnTo>
                  <a:pt x="42164" y="191770"/>
                </a:lnTo>
                <a:lnTo>
                  <a:pt x="192620" y="191770"/>
                </a:lnTo>
                <a:lnTo>
                  <a:pt x="192620" y="153670"/>
                </a:lnTo>
                <a:lnTo>
                  <a:pt x="42164" y="153670"/>
                </a:lnTo>
                <a:lnTo>
                  <a:pt x="42164" y="36830"/>
                </a:lnTo>
                <a:lnTo>
                  <a:pt x="202285" y="36830"/>
                </a:lnTo>
                <a:lnTo>
                  <a:pt x="20228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39895" y="2921694"/>
            <a:ext cx="290195" cy="363220"/>
          </a:xfrm>
          <a:custGeom>
            <a:avLst/>
            <a:gdLst/>
            <a:ahLst/>
            <a:cxnLst/>
            <a:rect l="l" t="t" r="r" b="b"/>
            <a:pathLst>
              <a:path w="290194" h="363220">
                <a:moveTo>
                  <a:pt x="111187" y="0"/>
                </a:moveTo>
                <a:lnTo>
                  <a:pt x="0" y="0"/>
                </a:lnTo>
                <a:lnTo>
                  <a:pt x="0" y="363180"/>
                </a:lnTo>
                <a:lnTo>
                  <a:pt x="100580" y="363180"/>
                </a:lnTo>
                <a:lnTo>
                  <a:pt x="143703" y="360024"/>
                </a:lnTo>
                <a:lnTo>
                  <a:pt x="181471" y="350983"/>
                </a:lnTo>
                <a:lnTo>
                  <a:pt x="213882" y="336057"/>
                </a:lnTo>
                <a:lnTo>
                  <a:pt x="226134" y="326632"/>
                </a:lnTo>
                <a:lnTo>
                  <a:pt x="42254" y="326632"/>
                </a:lnTo>
                <a:lnTo>
                  <a:pt x="42254" y="36546"/>
                </a:lnTo>
                <a:lnTo>
                  <a:pt x="229710" y="36546"/>
                </a:lnTo>
                <a:lnTo>
                  <a:pt x="216934" y="26382"/>
                </a:lnTo>
                <a:lnTo>
                  <a:pt x="186411" y="11724"/>
                </a:lnTo>
                <a:lnTo>
                  <a:pt x="151162" y="2931"/>
                </a:lnTo>
                <a:lnTo>
                  <a:pt x="111187" y="0"/>
                </a:lnTo>
                <a:close/>
              </a:path>
              <a:path w="290194" h="363220">
                <a:moveTo>
                  <a:pt x="229710" y="36546"/>
                </a:moveTo>
                <a:lnTo>
                  <a:pt x="103149" y="36546"/>
                </a:lnTo>
                <a:lnTo>
                  <a:pt x="136317" y="38611"/>
                </a:lnTo>
                <a:lnTo>
                  <a:pt x="165091" y="45235"/>
                </a:lnTo>
                <a:lnTo>
                  <a:pt x="209461" y="72155"/>
                </a:lnTo>
                <a:lnTo>
                  <a:pt x="236148" y="116944"/>
                </a:lnTo>
                <a:lnTo>
                  <a:pt x="244945" y="177780"/>
                </a:lnTo>
                <a:lnTo>
                  <a:pt x="245042" y="179577"/>
                </a:lnTo>
                <a:lnTo>
                  <a:pt x="242631" y="213731"/>
                </a:lnTo>
                <a:lnTo>
                  <a:pt x="223601" y="268683"/>
                </a:lnTo>
                <a:lnTo>
                  <a:pt x="185652" y="305735"/>
                </a:lnTo>
                <a:lnTo>
                  <a:pt x="128946" y="324310"/>
                </a:lnTo>
                <a:lnTo>
                  <a:pt x="93569" y="326632"/>
                </a:lnTo>
                <a:lnTo>
                  <a:pt x="226134" y="326632"/>
                </a:lnTo>
                <a:lnTo>
                  <a:pt x="262265" y="288840"/>
                </a:lnTo>
                <a:lnTo>
                  <a:pt x="286641" y="220107"/>
                </a:lnTo>
                <a:lnTo>
                  <a:pt x="289688" y="177780"/>
                </a:lnTo>
                <a:lnTo>
                  <a:pt x="286720" y="138112"/>
                </a:lnTo>
                <a:lnTo>
                  <a:pt x="277906" y="103076"/>
                </a:lnTo>
                <a:lnTo>
                  <a:pt x="263243" y="72674"/>
                </a:lnTo>
                <a:lnTo>
                  <a:pt x="242732" y="46906"/>
                </a:lnTo>
                <a:lnTo>
                  <a:pt x="229710" y="365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010495" y="2921690"/>
            <a:ext cx="42545" cy="363220"/>
          </a:xfrm>
          <a:custGeom>
            <a:avLst/>
            <a:gdLst/>
            <a:ahLst/>
            <a:cxnLst/>
            <a:rect l="l" t="t" r="r" b="b"/>
            <a:pathLst>
              <a:path w="42544" h="363220">
                <a:moveTo>
                  <a:pt x="42165" y="0"/>
                </a:moveTo>
                <a:lnTo>
                  <a:pt x="0" y="0"/>
                </a:lnTo>
                <a:lnTo>
                  <a:pt x="0" y="363184"/>
                </a:lnTo>
                <a:lnTo>
                  <a:pt x="42165" y="363184"/>
                </a:lnTo>
                <a:lnTo>
                  <a:pt x="421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34086" y="2916132"/>
            <a:ext cx="274955" cy="373380"/>
          </a:xfrm>
          <a:custGeom>
            <a:avLst/>
            <a:gdLst/>
            <a:ahLst/>
            <a:cxnLst/>
            <a:rect l="l" t="t" r="r" b="b"/>
            <a:pathLst>
              <a:path w="274955" h="373379">
                <a:moveTo>
                  <a:pt x="174735" y="0"/>
                </a:moveTo>
                <a:lnTo>
                  <a:pt x="126602" y="5207"/>
                </a:lnTo>
                <a:lnTo>
                  <a:pt x="81508" y="22852"/>
                </a:lnTo>
                <a:lnTo>
                  <a:pt x="46330" y="50807"/>
                </a:lnTo>
                <a:lnTo>
                  <a:pt x="20953" y="87903"/>
                </a:lnTo>
                <a:lnTo>
                  <a:pt x="4741" y="135854"/>
                </a:lnTo>
                <a:lnTo>
                  <a:pt x="0" y="186254"/>
                </a:lnTo>
                <a:lnTo>
                  <a:pt x="2688" y="228505"/>
                </a:lnTo>
                <a:lnTo>
                  <a:pt x="24455" y="297665"/>
                </a:lnTo>
                <a:lnTo>
                  <a:pt x="67626" y="345883"/>
                </a:lnTo>
                <a:lnTo>
                  <a:pt x="129506" y="370236"/>
                </a:lnTo>
                <a:lnTo>
                  <a:pt x="167293" y="373280"/>
                </a:lnTo>
                <a:lnTo>
                  <a:pt x="190959" y="372865"/>
                </a:lnTo>
                <a:lnTo>
                  <a:pt x="214449" y="370359"/>
                </a:lnTo>
                <a:lnTo>
                  <a:pt x="237626" y="365783"/>
                </a:lnTo>
                <a:lnTo>
                  <a:pt x="260352" y="359157"/>
                </a:lnTo>
                <a:lnTo>
                  <a:pt x="260352" y="322177"/>
                </a:lnTo>
                <a:lnTo>
                  <a:pt x="239076" y="327801"/>
                </a:lnTo>
                <a:lnTo>
                  <a:pt x="217494" y="331966"/>
                </a:lnTo>
                <a:lnTo>
                  <a:pt x="195680" y="334661"/>
                </a:lnTo>
                <a:lnTo>
                  <a:pt x="173708" y="335875"/>
                </a:lnTo>
                <a:lnTo>
                  <a:pt x="144569" y="333446"/>
                </a:lnTo>
                <a:lnTo>
                  <a:pt x="96972" y="314017"/>
                </a:lnTo>
                <a:lnTo>
                  <a:pt x="63922" y="275558"/>
                </a:lnTo>
                <a:lnTo>
                  <a:pt x="47244" y="220474"/>
                </a:lnTo>
                <a:lnTo>
                  <a:pt x="45159" y="186850"/>
                </a:lnTo>
                <a:lnTo>
                  <a:pt x="47298" y="154063"/>
                </a:lnTo>
                <a:lnTo>
                  <a:pt x="64404" y="99496"/>
                </a:lnTo>
                <a:lnTo>
                  <a:pt x="98081" y="60266"/>
                </a:lnTo>
                <a:lnTo>
                  <a:pt x="145121" y="40323"/>
                </a:lnTo>
                <a:lnTo>
                  <a:pt x="173452" y="37830"/>
                </a:lnTo>
                <a:lnTo>
                  <a:pt x="194975" y="39130"/>
                </a:lnTo>
                <a:lnTo>
                  <a:pt x="216151" y="42818"/>
                </a:lnTo>
                <a:lnTo>
                  <a:pt x="236782" y="48849"/>
                </a:lnTo>
                <a:lnTo>
                  <a:pt x="256672" y="57176"/>
                </a:lnTo>
                <a:lnTo>
                  <a:pt x="274551" y="20881"/>
                </a:lnTo>
                <a:lnTo>
                  <a:pt x="250618" y="11383"/>
                </a:lnTo>
                <a:lnTo>
                  <a:pt x="225841" y="4702"/>
                </a:lnTo>
                <a:lnTo>
                  <a:pt x="200464" y="890"/>
                </a:lnTo>
                <a:lnTo>
                  <a:pt x="1747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472867" y="2921690"/>
            <a:ext cx="42545" cy="363220"/>
          </a:xfrm>
          <a:custGeom>
            <a:avLst/>
            <a:gdLst/>
            <a:ahLst/>
            <a:cxnLst/>
            <a:rect l="l" t="t" r="r" b="b"/>
            <a:pathLst>
              <a:path w="42544" h="363220">
                <a:moveTo>
                  <a:pt x="42165" y="0"/>
                </a:moveTo>
                <a:lnTo>
                  <a:pt x="0" y="0"/>
                </a:lnTo>
                <a:lnTo>
                  <a:pt x="0" y="363184"/>
                </a:lnTo>
                <a:lnTo>
                  <a:pt x="42165" y="363184"/>
                </a:lnTo>
                <a:lnTo>
                  <a:pt x="421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614589" y="2921690"/>
            <a:ext cx="283210" cy="363220"/>
          </a:xfrm>
          <a:custGeom>
            <a:avLst/>
            <a:gdLst/>
            <a:ahLst/>
            <a:cxnLst/>
            <a:rect l="l" t="t" r="r" b="b"/>
            <a:pathLst>
              <a:path w="283210" h="363220">
                <a:moveTo>
                  <a:pt x="283102" y="0"/>
                </a:moveTo>
                <a:lnTo>
                  <a:pt x="243930" y="0"/>
                </a:lnTo>
                <a:lnTo>
                  <a:pt x="243849" y="217906"/>
                </a:lnTo>
                <a:lnTo>
                  <a:pt x="244491" y="243927"/>
                </a:lnTo>
                <a:lnTo>
                  <a:pt x="247440" y="303526"/>
                </a:lnTo>
                <a:lnTo>
                  <a:pt x="245470" y="303526"/>
                </a:lnTo>
                <a:lnTo>
                  <a:pt x="47638" y="0"/>
                </a:lnTo>
                <a:lnTo>
                  <a:pt x="0" y="0"/>
                </a:lnTo>
                <a:lnTo>
                  <a:pt x="0" y="362673"/>
                </a:lnTo>
                <a:lnTo>
                  <a:pt x="39002" y="362673"/>
                </a:lnTo>
                <a:lnTo>
                  <a:pt x="39002" y="156301"/>
                </a:lnTo>
                <a:lnTo>
                  <a:pt x="38019" y="109374"/>
                </a:lnTo>
                <a:lnTo>
                  <a:pt x="35067" y="57950"/>
                </a:lnTo>
                <a:lnTo>
                  <a:pt x="36950" y="57950"/>
                </a:lnTo>
                <a:lnTo>
                  <a:pt x="234950" y="363184"/>
                </a:lnTo>
                <a:lnTo>
                  <a:pt x="283102" y="363184"/>
                </a:lnTo>
                <a:lnTo>
                  <a:pt x="28310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997847" y="2922269"/>
            <a:ext cx="202565" cy="363220"/>
          </a:xfrm>
          <a:custGeom>
            <a:avLst/>
            <a:gdLst/>
            <a:ahLst/>
            <a:cxnLst/>
            <a:rect l="l" t="t" r="r" b="b"/>
            <a:pathLst>
              <a:path w="202564" h="363220">
                <a:moveTo>
                  <a:pt x="202272" y="0"/>
                </a:moveTo>
                <a:lnTo>
                  <a:pt x="0" y="0"/>
                </a:lnTo>
                <a:lnTo>
                  <a:pt x="0" y="36830"/>
                </a:lnTo>
                <a:lnTo>
                  <a:pt x="0" y="153670"/>
                </a:lnTo>
                <a:lnTo>
                  <a:pt x="0" y="191770"/>
                </a:lnTo>
                <a:lnTo>
                  <a:pt x="0" y="325120"/>
                </a:lnTo>
                <a:lnTo>
                  <a:pt x="0" y="363220"/>
                </a:lnTo>
                <a:lnTo>
                  <a:pt x="202272" y="363220"/>
                </a:lnTo>
                <a:lnTo>
                  <a:pt x="202272" y="325120"/>
                </a:lnTo>
                <a:lnTo>
                  <a:pt x="42164" y="325120"/>
                </a:lnTo>
                <a:lnTo>
                  <a:pt x="42164" y="191770"/>
                </a:lnTo>
                <a:lnTo>
                  <a:pt x="192608" y="191770"/>
                </a:lnTo>
                <a:lnTo>
                  <a:pt x="192608" y="153670"/>
                </a:lnTo>
                <a:lnTo>
                  <a:pt x="42164" y="153670"/>
                </a:lnTo>
                <a:lnTo>
                  <a:pt x="42164" y="36830"/>
                </a:lnTo>
                <a:lnTo>
                  <a:pt x="202272" y="36830"/>
                </a:lnTo>
                <a:lnTo>
                  <a:pt x="20227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3" name="object 2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9160" y="5913120"/>
            <a:ext cx="1469136" cy="420624"/>
          </a:xfrm>
          <a:prstGeom prst="rect">
            <a:avLst/>
          </a:prstGeom>
        </p:spPr>
      </p:pic>
      <p:pic>
        <p:nvPicPr>
          <p:cNvPr id="24" name="object 2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2450592" y="5913120"/>
            <a:ext cx="1469135" cy="423672"/>
          </a:xfrm>
          <a:prstGeom prst="rect">
            <a:avLst/>
          </a:prstGeom>
        </p:spPr>
      </p:pic>
      <p:sp>
        <p:nvSpPr>
          <p:cNvPr id="25" name="object 25"/>
          <p:cNvSpPr/>
          <p:nvPr/>
        </p:nvSpPr>
        <p:spPr>
          <a:xfrm>
            <a:off x="942618" y="3558297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42618" y="3971250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42466" y="438420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42466" y="479715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30" name="object 3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5</a:t>
            </a:fld>
            <a:endParaRPr spc="-25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588132" y="947420"/>
            <a:ext cx="709485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10" dirty="0">
                <a:latin typeface="Arial"/>
                <a:cs typeface="Arial"/>
              </a:rPr>
              <a:t>WHAT</a:t>
            </a:r>
            <a:r>
              <a:rPr sz="3600" b="1" spc="-9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THIS</a:t>
            </a:r>
            <a:r>
              <a:rPr sz="3600" b="1" spc="-8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COURSE</a:t>
            </a:r>
            <a:r>
              <a:rPr sz="3600" b="1" spc="-80" dirty="0">
                <a:latin typeface="Arial"/>
                <a:cs typeface="Arial"/>
              </a:rPr>
              <a:t> </a:t>
            </a:r>
            <a:r>
              <a:rPr sz="3600" b="1" spc="-30" dirty="0">
                <a:latin typeface="Arial"/>
                <a:cs typeface="Arial"/>
              </a:rPr>
              <a:t>CONTAINS</a:t>
            </a:r>
            <a:endParaRPr sz="36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16939" y="1998980"/>
            <a:ext cx="5108575" cy="4024629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35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Principles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Applications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5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TCCC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935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Medical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Equipment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1030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Care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Under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Fire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960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Principles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-12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Application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of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Tactical </a:t>
            </a:r>
            <a:r>
              <a:rPr sz="1800" dirty="0">
                <a:latin typeface="Arial"/>
                <a:cs typeface="Arial"/>
              </a:rPr>
              <a:t>Field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20" dirty="0">
                <a:latin typeface="Arial"/>
                <a:cs typeface="Arial"/>
              </a:rPr>
              <a:t>Care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1035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spc="-25" dirty="0">
                <a:latin typeface="Arial"/>
                <a:cs typeface="Arial"/>
              </a:rPr>
              <a:t>Tactical </a:t>
            </a:r>
            <a:r>
              <a:rPr sz="1800" spc="-20" dirty="0">
                <a:latin typeface="Arial"/>
                <a:cs typeface="Arial"/>
              </a:rPr>
              <a:t>Trauma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Assessment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1030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Massive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Hemorrhage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Control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935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Airway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Management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1060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spc="-10" dirty="0">
                <a:latin typeface="Arial"/>
                <a:cs typeface="Arial"/>
              </a:rPr>
              <a:t>Respiration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Assessment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and</a:t>
            </a:r>
            <a:r>
              <a:rPr sz="1800" spc="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Management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935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Circulation/Hemorrhage</a:t>
            </a:r>
            <a:r>
              <a:rPr sz="1800" spc="-6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Control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1030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Shock</a:t>
            </a:r>
            <a:r>
              <a:rPr sz="1800" spc="-2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Recognition</a:t>
            </a:r>
            <a:endParaRPr sz="18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459442" y="1998980"/>
            <a:ext cx="4858385" cy="4024629"/>
          </a:xfrm>
          <a:prstGeom prst="rect">
            <a:avLst/>
          </a:prstGeom>
        </p:spPr>
        <p:txBody>
          <a:bodyPr vert="horz" wrap="square" lIns="0" tIns="131445" rIns="0" bIns="0" rtlCol="0">
            <a:spAutoFit/>
          </a:bodyPr>
          <a:lstStyle/>
          <a:p>
            <a:pPr marL="297815" indent="-285115">
              <a:lnSpc>
                <a:spcPct val="100000"/>
              </a:lnSpc>
              <a:spcBef>
                <a:spcPts val="1035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Hypothermia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Prevention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935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Head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Injuries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1030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Eye</a:t>
            </a:r>
            <a:r>
              <a:rPr sz="1800" spc="-10" dirty="0">
                <a:latin typeface="Arial"/>
                <a:cs typeface="Arial"/>
              </a:rPr>
              <a:t> Injuries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960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Pain</a:t>
            </a:r>
            <a:r>
              <a:rPr sz="1800" spc="-10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Medication and</a:t>
            </a:r>
            <a:r>
              <a:rPr sz="1800" spc="-10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Antibiotic</a:t>
            </a:r>
            <a:r>
              <a:rPr sz="1800" spc="-90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Administration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1035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Wound</a:t>
            </a:r>
            <a:r>
              <a:rPr sz="1800" spc="-5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Management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1030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spc="-10" dirty="0">
                <a:latin typeface="Arial"/>
                <a:cs typeface="Arial"/>
              </a:rPr>
              <a:t>Burns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935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spc="-10" dirty="0">
                <a:latin typeface="Arial"/>
                <a:cs typeface="Arial"/>
              </a:rPr>
              <a:t>Fractures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1060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Casualty</a:t>
            </a:r>
            <a:r>
              <a:rPr sz="1800" spc="-2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Monitoring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935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spc="-10" dirty="0">
                <a:latin typeface="Arial"/>
                <a:cs typeface="Arial"/>
              </a:rPr>
              <a:t>Pre-</a:t>
            </a:r>
            <a:r>
              <a:rPr sz="1800" dirty="0">
                <a:latin typeface="Arial"/>
                <a:cs typeface="Arial"/>
              </a:rPr>
              <a:t>evacuation</a:t>
            </a:r>
            <a:r>
              <a:rPr sz="1800" spc="-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Procedures</a:t>
            </a:r>
            <a:endParaRPr sz="1800">
              <a:latin typeface="Arial"/>
              <a:cs typeface="Arial"/>
            </a:endParaRPr>
          </a:p>
          <a:p>
            <a:pPr marL="297815" indent="-285115">
              <a:lnSpc>
                <a:spcPct val="100000"/>
              </a:lnSpc>
              <a:spcBef>
                <a:spcPts val="1030"/>
              </a:spcBef>
              <a:buClr>
                <a:srgbClr val="F16232"/>
              </a:buClr>
              <a:buChar char="■"/>
              <a:tabLst>
                <a:tab pos="297815" algn="l"/>
                <a:tab pos="298450" algn="l"/>
              </a:tabLst>
            </a:pPr>
            <a:r>
              <a:rPr sz="1800" dirty="0">
                <a:latin typeface="Arial"/>
                <a:cs typeface="Arial"/>
              </a:rPr>
              <a:t>Evacuation</a:t>
            </a:r>
            <a:r>
              <a:rPr sz="1800" spc="-35" dirty="0">
                <a:latin typeface="Arial"/>
                <a:cs typeface="Arial"/>
              </a:rPr>
              <a:t> </a:t>
            </a:r>
            <a:r>
              <a:rPr sz="1800" spc="-10" dirty="0">
                <a:latin typeface="Arial"/>
                <a:cs typeface="Arial"/>
              </a:rPr>
              <a:t>Procedures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40205">
              <a:lnSpc>
                <a:spcPct val="100000"/>
              </a:lnSpc>
              <a:spcBef>
                <a:spcPts val="100"/>
              </a:spcBef>
            </a:pPr>
            <a:r>
              <a:rPr dirty="0"/>
              <a:t>COURSE</a:t>
            </a:r>
            <a:r>
              <a:rPr spc="-10" dirty="0"/>
              <a:t> CONTENTS</a:t>
            </a:r>
          </a:p>
        </p:txBody>
      </p:sp>
      <p:sp>
        <p:nvSpPr>
          <p:cNvPr id="6" name="object 6"/>
          <p:cNvSpPr/>
          <p:nvPr/>
        </p:nvSpPr>
        <p:spPr>
          <a:xfrm>
            <a:off x="984229" y="2104563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84229" y="2507694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84229" y="2910826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84229" y="3313958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84229" y="3717091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84229" y="4120223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84229" y="4523354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984229" y="4926486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84229" y="532961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84229" y="5732746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540834" y="2084466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40834" y="248759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40834" y="2890730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40834" y="329386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540834" y="3696994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540834" y="4100127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40834" y="4503259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540834" y="4906390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540834" y="530952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540834" y="5712651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27" name="object 2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6</a:t>
            </a:fld>
            <a:endParaRPr spc="-25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381633" y="947420"/>
            <a:ext cx="951039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PRINCIPLES</a:t>
            </a:r>
            <a:r>
              <a:rPr sz="3600" spc="-19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AND</a:t>
            </a:r>
            <a:r>
              <a:rPr sz="3600" spc="-180" dirty="0">
                <a:solidFill>
                  <a:srgbClr val="FFFFFF"/>
                </a:solidFill>
              </a:rPr>
              <a:t> </a:t>
            </a:r>
            <a:r>
              <a:rPr sz="3600" spc="-10" dirty="0">
                <a:solidFill>
                  <a:srgbClr val="FFFFFF"/>
                </a:solidFill>
              </a:rPr>
              <a:t>APPLICATIONS</a:t>
            </a:r>
            <a:r>
              <a:rPr sz="3600" spc="-5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OF</a:t>
            </a:r>
            <a:r>
              <a:rPr sz="3600" spc="-55" dirty="0">
                <a:solidFill>
                  <a:srgbClr val="FFFFFF"/>
                </a:solidFill>
              </a:rPr>
              <a:t> </a:t>
            </a:r>
            <a:r>
              <a:rPr sz="3600" spc="-20" dirty="0">
                <a:solidFill>
                  <a:srgbClr val="FFFFFF"/>
                </a:solidFill>
              </a:rPr>
              <a:t>TCCC</a:t>
            </a:r>
            <a:endParaRPr sz="3600"/>
          </a:p>
        </p:txBody>
      </p: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599603" y="1837944"/>
            <a:ext cx="6991205" cy="393246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7</a:t>
            </a:fld>
            <a:endParaRPr spc="-25" dirty="0"/>
          </a:p>
        </p:txBody>
      </p:sp>
      <p:pic>
        <p:nvPicPr>
          <p:cNvPr id="10" name="01. Introduction to TCCC for Combat LifeSavers">
            <a:hlinkClick r:id="" action="ppaction://media"/>
            <a:extLst>
              <a:ext uri="{FF2B5EF4-FFF2-40B4-BE49-F238E27FC236}">
                <a16:creationId xmlns:a16="http://schemas.microsoft.com/office/drawing/2014/main" id="{04F6FED1-FBC7-7254-CE0D-178E67C74C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2569" y="1521460"/>
            <a:ext cx="8845271" cy="4975466"/>
          </a:xfrm>
          <a:prstGeom prst="rect">
            <a:avLst/>
          </a:prstGeom>
        </p:spPr>
      </p:pic>
      <p:sp>
        <p:nvSpPr>
          <p:cNvPr id="12" name="object 8">
            <a:extLst>
              <a:ext uri="{FF2B5EF4-FFF2-40B4-BE49-F238E27FC236}">
                <a16:creationId xmlns:a16="http://schemas.microsoft.com/office/drawing/2014/main" id="{A1C47330-065A-BB36-EEC4-5D92975003C6}"/>
              </a:ext>
            </a:extLst>
          </p:cNvPr>
          <p:cNvSpPr txBox="1"/>
          <p:nvPr/>
        </p:nvSpPr>
        <p:spPr>
          <a:xfrm>
            <a:off x="3723005" y="6501715"/>
            <a:ext cx="474599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Video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found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4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Arial MT"/>
                <a:cs typeface="Arial MT"/>
              </a:rPr>
              <a:t>DeployedMedicine.com</a:t>
            </a:r>
            <a:endParaRPr sz="1400" dirty="0">
              <a:latin typeface="Arial MT"/>
              <a:cs typeface="Arial M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12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435608"/>
            <a:ext cx="3547872" cy="54102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PRINCIPLES</a:t>
            </a:r>
            <a:r>
              <a:rPr spc="-145" dirty="0"/>
              <a:t> </a:t>
            </a:r>
            <a:r>
              <a:rPr dirty="0"/>
              <a:t>AND</a:t>
            </a:r>
            <a:r>
              <a:rPr spc="-130" dirty="0"/>
              <a:t> </a:t>
            </a:r>
            <a:r>
              <a:rPr spc="-10" dirty="0"/>
              <a:t>APPLICATIONS</a:t>
            </a:r>
            <a:r>
              <a:rPr spc="-50" dirty="0"/>
              <a:t> </a:t>
            </a:r>
            <a:r>
              <a:rPr dirty="0"/>
              <a:t>OF</a:t>
            </a:r>
            <a:r>
              <a:rPr spc="-50" dirty="0"/>
              <a:t> </a:t>
            </a:r>
            <a:r>
              <a:rPr spc="-20" dirty="0"/>
              <a:t>TCCC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2219801" y="874268"/>
            <a:ext cx="8007350" cy="51066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79500" marR="180340" indent="-1067435">
              <a:lnSpc>
                <a:spcPct val="1133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ROLES</a:t>
            </a:r>
            <a:r>
              <a:rPr sz="3600" b="1" spc="-15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AND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RESPONSIBILITIES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25" dirty="0">
                <a:latin typeface="Arial"/>
                <a:cs typeface="Arial"/>
              </a:rPr>
              <a:t>OF </a:t>
            </a:r>
            <a:r>
              <a:rPr sz="3600" b="1" dirty="0">
                <a:latin typeface="Arial"/>
                <a:cs typeface="Arial"/>
              </a:rPr>
              <a:t>THE</a:t>
            </a:r>
            <a:r>
              <a:rPr sz="3600" b="1" spc="-114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COMBAT</a:t>
            </a:r>
            <a:r>
              <a:rPr sz="3600" b="1" spc="-114" dirty="0">
                <a:latin typeface="Arial"/>
                <a:cs typeface="Arial"/>
              </a:rPr>
              <a:t> </a:t>
            </a:r>
            <a:r>
              <a:rPr sz="3600" b="1" spc="-10" dirty="0">
                <a:latin typeface="Arial"/>
                <a:cs typeface="Arial"/>
              </a:rPr>
              <a:t>LIFESAVER</a:t>
            </a:r>
            <a:endParaRPr sz="3600" dirty="0">
              <a:latin typeface="Arial"/>
              <a:cs typeface="Arial"/>
            </a:endParaRPr>
          </a:p>
          <a:p>
            <a:pPr marL="1584325">
              <a:lnSpc>
                <a:spcPct val="100000"/>
              </a:lnSpc>
              <a:spcBef>
                <a:spcPts val="935"/>
              </a:spcBef>
            </a:pPr>
            <a:r>
              <a:rPr sz="2400" dirty="0">
                <a:latin typeface="Arial"/>
                <a:cs typeface="Arial"/>
              </a:rPr>
              <a:t>In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Under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Fire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situation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CLS:</a:t>
            </a:r>
            <a:endParaRPr sz="2400" dirty="0">
              <a:latin typeface="Arial"/>
              <a:cs typeface="Arial"/>
            </a:endParaRPr>
          </a:p>
          <a:p>
            <a:pPr marL="1584325" marR="5080">
              <a:lnSpc>
                <a:spcPct val="90300"/>
              </a:lnSpc>
              <a:spcBef>
                <a:spcPts val="1000"/>
              </a:spcBef>
              <a:buClr>
                <a:srgbClr val="F16232"/>
              </a:buClr>
              <a:tabLst>
                <a:tab pos="1927225" algn="l"/>
                <a:tab pos="1927860" algn="l"/>
              </a:tabLst>
            </a:pPr>
            <a:r>
              <a:rPr sz="2400" dirty="0">
                <a:latin typeface="Arial"/>
                <a:cs typeface="Arial"/>
              </a:rPr>
              <a:t>Must</a:t>
            </a:r>
            <a:r>
              <a:rPr sz="2400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respond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suppression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hostile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fire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to </a:t>
            </a:r>
            <a:r>
              <a:rPr sz="2400" dirty="0">
                <a:latin typeface="Arial"/>
                <a:cs typeface="Arial"/>
              </a:rPr>
              <a:t>minimize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risk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injury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personnel </a:t>
            </a:r>
            <a:r>
              <a:rPr sz="2400" spc="-25" dirty="0">
                <a:latin typeface="Arial"/>
                <a:cs typeface="Arial"/>
              </a:rPr>
              <a:t>and </a:t>
            </a:r>
            <a:r>
              <a:rPr sz="2400" dirty="0">
                <a:latin typeface="Arial"/>
                <a:cs typeface="Arial"/>
              </a:rPr>
              <a:t>minimize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additional injury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previously </a:t>
            </a:r>
            <a:r>
              <a:rPr sz="2400" dirty="0">
                <a:latin typeface="Arial"/>
                <a:cs typeface="Arial"/>
              </a:rPr>
              <a:t>injured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Service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members</a:t>
            </a:r>
            <a:endParaRPr sz="2400" dirty="0">
              <a:latin typeface="Arial"/>
              <a:cs typeface="Arial"/>
            </a:endParaRPr>
          </a:p>
          <a:p>
            <a:pPr marL="1584325" marR="1119505">
              <a:lnSpc>
                <a:spcPts val="2590"/>
              </a:lnSpc>
              <a:spcBef>
                <a:spcPts val="1050"/>
              </a:spcBef>
            </a:pPr>
            <a:r>
              <a:rPr sz="2400" dirty="0">
                <a:latin typeface="Arial"/>
                <a:cs typeface="Arial"/>
              </a:rPr>
              <a:t>In</a:t>
            </a:r>
            <a:r>
              <a:rPr sz="2400" spc="-40" dirty="0">
                <a:latin typeface="Arial"/>
                <a:cs typeface="Arial"/>
              </a:rPr>
              <a:t> </a:t>
            </a:r>
            <a:r>
              <a:rPr sz="2400" b="1" spc="-10" dirty="0">
                <a:latin typeface="Arial"/>
                <a:cs typeface="Arial"/>
              </a:rPr>
              <a:t>Tactical</a:t>
            </a:r>
            <a:r>
              <a:rPr sz="2400" b="1" spc="-3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Field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r>
              <a:rPr sz="2400" b="1" spc="-2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the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CLS</a:t>
            </a:r>
            <a:r>
              <a:rPr sz="2400" spc="-30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Service members:</a:t>
            </a:r>
            <a:endParaRPr sz="2400" dirty="0">
              <a:latin typeface="Arial"/>
              <a:cs typeface="Arial"/>
            </a:endParaRPr>
          </a:p>
          <a:p>
            <a:pPr marL="1584325" marR="984250" algn="just">
              <a:lnSpc>
                <a:spcPct val="90400"/>
              </a:lnSpc>
              <a:spcBef>
                <a:spcPts val="960"/>
              </a:spcBef>
              <a:buClr>
                <a:srgbClr val="F16232"/>
              </a:buClr>
              <a:tabLst>
                <a:tab pos="1927860" algn="l"/>
              </a:tabLst>
            </a:pPr>
            <a:r>
              <a:rPr sz="2400" dirty="0">
                <a:latin typeface="Arial"/>
                <a:cs typeface="Arial"/>
              </a:rPr>
              <a:t>Must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maintain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security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situational </a:t>
            </a:r>
            <a:r>
              <a:rPr sz="2400" dirty="0">
                <a:latin typeface="Arial"/>
                <a:cs typeface="Arial"/>
              </a:rPr>
              <a:t>awareness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while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continuing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tend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to </a:t>
            </a:r>
            <a:r>
              <a:rPr sz="2400" dirty="0">
                <a:latin typeface="Arial"/>
                <a:cs typeface="Arial"/>
              </a:rPr>
              <a:t>casualties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prepare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for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evacuation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733800" y="2743200"/>
            <a:ext cx="0" cy="1306830"/>
          </a:xfrm>
          <a:custGeom>
            <a:avLst/>
            <a:gdLst/>
            <a:ahLst/>
            <a:cxnLst/>
            <a:rect l="l" t="t" r="r" b="b"/>
            <a:pathLst>
              <a:path h="1306829">
                <a:moveTo>
                  <a:pt x="0" y="1306287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41905" y="4964874"/>
            <a:ext cx="0" cy="915035"/>
          </a:xfrm>
          <a:custGeom>
            <a:avLst/>
            <a:gdLst/>
            <a:ahLst/>
            <a:cxnLst/>
            <a:rect l="l" t="t" r="r" b="b"/>
            <a:pathLst>
              <a:path h="915035">
                <a:moveTo>
                  <a:pt x="0" y="91451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578607"/>
            <a:ext cx="2749296" cy="4279392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8</a:t>
            </a:fld>
            <a:endParaRPr spc="-25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PRINCIPLES</a:t>
            </a:r>
            <a:r>
              <a:rPr spc="-145" dirty="0"/>
              <a:t> </a:t>
            </a:r>
            <a:r>
              <a:rPr dirty="0"/>
              <a:t>AND</a:t>
            </a:r>
            <a:r>
              <a:rPr spc="-130" dirty="0"/>
              <a:t> </a:t>
            </a:r>
            <a:r>
              <a:rPr spc="-10" dirty="0"/>
              <a:t>APPLICATIONS</a:t>
            </a:r>
            <a:r>
              <a:rPr spc="-50" dirty="0"/>
              <a:t> </a:t>
            </a:r>
            <a:r>
              <a:rPr dirty="0"/>
              <a:t>OF</a:t>
            </a:r>
            <a:r>
              <a:rPr spc="-50" dirty="0"/>
              <a:t> </a:t>
            </a:r>
            <a:r>
              <a:rPr spc="-20" dirty="0"/>
              <a:t>TCCC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699101" y="947420"/>
            <a:ext cx="887349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Arial"/>
                <a:cs typeface="Arial"/>
              </a:rPr>
              <a:t>ROLES</a:t>
            </a:r>
            <a:r>
              <a:rPr sz="3600" b="1" spc="-15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AND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RESPONSIBILITIES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OF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b="1" spc="-25" dirty="0">
                <a:latin typeface="Arial"/>
                <a:cs typeface="Arial"/>
              </a:rPr>
              <a:t>CLS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405007" y="2059939"/>
            <a:ext cx="7382509" cy="3707765"/>
          </a:xfrm>
          <a:prstGeom prst="rect">
            <a:avLst/>
          </a:prstGeom>
        </p:spPr>
        <p:txBody>
          <a:bodyPr vert="horz" wrap="square" lIns="0" tIns="1041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20"/>
              </a:spcBef>
            </a:pPr>
            <a:r>
              <a:rPr sz="2400" b="1" dirty="0">
                <a:latin typeface="Arial"/>
                <a:cs typeface="Arial"/>
              </a:rPr>
              <a:t>First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Responder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(Role</a:t>
            </a:r>
            <a:r>
              <a:rPr sz="2400" b="1" spc="-5" dirty="0">
                <a:latin typeface="Arial"/>
                <a:cs typeface="Arial"/>
              </a:rPr>
              <a:t> </a:t>
            </a:r>
            <a:r>
              <a:rPr sz="2400" b="1" spc="-25" dirty="0">
                <a:latin typeface="Arial"/>
                <a:cs typeface="Arial"/>
              </a:rPr>
              <a:t>1)</a:t>
            </a:r>
            <a:endParaRPr sz="2400" dirty="0">
              <a:latin typeface="Arial"/>
              <a:cs typeface="Arial"/>
            </a:endParaRPr>
          </a:p>
          <a:p>
            <a:pPr marL="12700" marR="5080">
              <a:lnSpc>
                <a:spcPct val="90300"/>
              </a:lnSpc>
              <a:spcBef>
                <a:spcPts val="1000"/>
              </a:spcBef>
            </a:pPr>
            <a:r>
              <a:rPr sz="2400" dirty="0">
                <a:latin typeface="Arial"/>
                <a:cs typeface="Arial"/>
              </a:rPr>
              <a:t>The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first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medical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care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that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military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personnel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receive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is </a:t>
            </a:r>
            <a:r>
              <a:rPr sz="2400" dirty="0">
                <a:latin typeface="Arial"/>
                <a:cs typeface="Arial"/>
              </a:rPr>
              <a:t>provided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at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Role 1 (also referred to as </a:t>
            </a:r>
            <a:r>
              <a:rPr sz="2400" spc="-10" dirty="0">
                <a:latin typeface="Arial"/>
                <a:cs typeface="Arial"/>
              </a:rPr>
              <a:t>unit-level </a:t>
            </a:r>
            <a:r>
              <a:rPr sz="2400" dirty="0">
                <a:latin typeface="Arial"/>
                <a:cs typeface="Arial"/>
              </a:rPr>
              <a:t>medical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care or </a:t>
            </a:r>
            <a:r>
              <a:rPr sz="2400" spc="-10" dirty="0">
                <a:latin typeface="Arial"/>
                <a:cs typeface="Arial"/>
              </a:rPr>
              <a:t>self-</a:t>
            </a:r>
            <a:r>
              <a:rPr sz="2400" dirty="0">
                <a:latin typeface="Arial"/>
                <a:cs typeface="Arial"/>
              </a:rPr>
              <a:t>aid,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buddy aid,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combat </a:t>
            </a:r>
            <a:r>
              <a:rPr sz="2400" spc="-10" dirty="0">
                <a:latin typeface="Arial"/>
                <a:cs typeface="Arial"/>
              </a:rPr>
              <a:t>lifesaver, </a:t>
            </a:r>
            <a:r>
              <a:rPr sz="2400" dirty="0">
                <a:latin typeface="Arial"/>
                <a:cs typeface="Arial"/>
              </a:rPr>
              <a:t>and/or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medic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care).</a:t>
            </a:r>
            <a:r>
              <a:rPr sz="2400" spc="-5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This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role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care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10" dirty="0">
                <a:latin typeface="Arial"/>
                <a:cs typeface="Arial"/>
              </a:rPr>
              <a:t>includes:</a:t>
            </a:r>
            <a:endParaRPr sz="2400" dirty="0">
              <a:latin typeface="Arial"/>
              <a:cs typeface="Arial"/>
            </a:endParaRPr>
          </a:p>
          <a:p>
            <a:pPr marL="469900" marR="8255">
              <a:lnSpc>
                <a:spcPct val="90200"/>
              </a:lnSpc>
              <a:spcBef>
                <a:spcPts val="1000"/>
              </a:spcBef>
              <a:buClr>
                <a:srgbClr val="F16232"/>
              </a:buClr>
              <a:tabLst>
                <a:tab pos="755015" algn="l"/>
                <a:tab pos="755650" algn="l"/>
              </a:tabLst>
            </a:pPr>
            <a:r>
              <a:rPr sz="2400" dirty="0">
                <a:latin typeface="Arial"/>
                <a:cs typeface="Arial"/>
              </a:rPr>
              <a:t>Immediate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lifesaving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measures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treatment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for </a:t>
            </a:r>
            <a:r>
              <a:rPr sz="2400" dirty="0">
                <a:latin typeface="Arial"/>
                <a:cs typeface="Arial"/>
              </a:rPr>
              <a:t>disease</a:t>
            </a:r>
            <a:r>
              <a:rPr sz="2400" spc="-2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non-battle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injury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(DNBI)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or </a:t>
            </a:r>
            <a:r>
              <a:rPr sz="2400" dirty="0">
                <a:latin typeface="Arial"/>
                <a:cs typeface="Arial"/>
              </a:rPr>
              <a:t>degradation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of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functional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capability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sustained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spc="-25" dirty="0">
                <a:latin typeface="Arial"/>
                <a:cs typeface="Arial"/>
              </a:rPr>
              <a:t>by </a:t>
            </a:r>
            <a:r>
              <a:rPr sz="2400" dirty="0">
                <a:latin typeface="Arial"/>
                <a:cs typeface="Arial"/>
              </a:rPr>
              <a:t>personnel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and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caused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by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factors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other</a:t>
            </a:r>
            <a:r>
              <a:rPr sz="2400" spc="-5" dirty="0">
                <a:latin typeface="Arial"/>
                <a:cs typeface="Arial"/>
              </a:rPr>
              <a:t> </a:t>
            </a:r>
            <a:r>
              <a:rPr sz="2400" spc="-20" dirty="0">
                <a:latin typeface="Arial"/>
                <a:cs typeface="Arial"/>
              </a:rPr>
              <a:t>than </a:t>
            </a:r>
            <a:r>
              <a:rPr sz="2400" dirty="0">
                <a:latin typeface="Arial"/>
                <a:cs typeface="Arial"/>
              </a:rPr>
              <a:t>those</a:t>
            </a:r>
            <a:r>
              <a:rPr sz="2400" spc="-15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directly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attributed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to</a:t>
            </a:r>
            <a:r>
              <a:rPr sz="2400" spc="-10" dirty="0">
                <a:latin typeface="Arial"/>
                <a:cs typeface="Arial"/>
              </a:rPr>
              <a:t> </a:t>
            </a:r>
            <a:r>
              <a:rPr sz="2400" dirty="0">
                <a:latin typeface="Arial"/>
                <a:cs typeface="Arial"/>
              </a:rPr>
              <a:t>enemy</a:t>
            </a:r>
            <a:r>
              <a:rPr sz="2400" spc="-10" dirty="0">
                <a:latin typeface="Arial"/>
                <a:cs typeface="Arial"/>
              </a:rPr>
              <a:t> action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800600" y="4114800"/>
            <a:ext cx="0" cy="1593215"/>
          </a:xfrm>
          <a:custGeom>
            <a:avLst/>
            <a:gdLst/>
            <a:ahLst/>
            <a:cxnLst/>
            <a:rect l="l" t="t" r="r" b="b"/>
            <a:pathLst>
              <a:path h="1593214">
                <a:moveTo>
                  <a:pt x="0" y="1592940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0" y="1405127"/>
            <a:ext cx="4282440" cy="5453380"/>
            <a:chOff x="0" y="1405127"/>
            <a:chExt cx="4282440" cy="5453380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249424"/>
              <a:ext cx="4282440" cy="4322064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405127"/>
              <a:ext cx="2996184" cy="5452872"/>
            </a:xfrm>
            <a:prstGeom prst="rect">
              <a:avLst/>
            </a:prstGeom>
          </p:spPr>
        </p:pic>
      </p:grp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10" dirty="0"/>
              <a:t>#TCCC-CLS-PPT-</a:t>
            </a:r>
            <a:r>
              <a:rPr dirty="0"/>
              <a:t>01</a:t>
            </a:r>
            <a:r>
              <a:rPr spc="15" dirty="0"/>
              <a:t> </a:t>
            </a:r>
            <a:r>
              <a:rPr dirty="0"/>
              <a:t>25</a:t>
            </a:r>
            <a:r>
              <a:rPr spc="15" dirty="0"/>
              <a:t> </a:t>
            </a:r>
            <a:r>
              <a:rPr dirty="0"/>
              <a:t>JAN</a:t>
            </a:r>
            <a:r>
              <a:rPr spc="30" dirty="0"/>
              <a:t> </a:t>
            </a:r>
            <a:r>
              <a:rPr spc="-25" dirty="0"/>
              <a:t>20</a:t>
            </a:r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pc="-25" dirty="0"/>
              <a:t>9</a:t>
            </a:fld>
            <a:endParaRPr spc="-25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563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21345</TotalTime>
  <Words>1134</Words>
  <Application>Microsoft Office PowerPoint</Application>
  <PresentationFormat>Widescreen</PresentationFormat>
  <Paragraphs>258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Arial Black</vt:lpstr>
      <vt:lpstr>Arial MT</vt:lpstr>
      <vt:lpstr>Calibri</vt:lpstr>
      <vt:lpstr>Office Theme</vt:lpstr>
      <vt:lpstr>PowerPoint Presentation</vt:lpstr>
      <vt:lpstr>TACTICAL COMBAT CASUALTY CARE (TCCC) ROLE-BASED TRAINING SPECTRUM</vt:lpstr>
      <vt:lpstr>TERMINAL LEARNING OBJECTIVES</vt:lpstr>
      <vt:lpstr>CONGRESSIONAL MANDATE FOR STANDARDIZED TRAINING DoDI 1322.24</vt:lpstr>
      <vt:lpstr>YOUR ONLINE RESOURCE</vt:lpstr>
      <vt:lpstr>COURSE CONTENTS</vt:lpstr>
      <vt:lpstr>PRINCIPLES AND APPLICATIONS OF TCCC</vt:lpstr>
      <vt:lpstr>PRINCIPLES AND APPLICATIONS OF TCCC</vt:lpstr>
      <vt:lpstr>PRINCIPLES AND APPLICATIONS OF TCCC</vt:lpstr>
      <vt:lpstr>THE KEY FACTORS INFLUENCING TCCC</vt:lpstr>
      <vt:lpstr>PRINCIPLES AND APPLICATIONS OF TCCC</vt:lpstr>
      <vt:lpstr>PRINCIPLES AND APPLICATIONS OF TCCC</vt:lpstr>
      <vt:lpstr>ENTER THE BATTLEFIELD</vt:lpstr>
      <vt:lpstr>Three PHASES of TCCC</vt:lpstr>
      <vt:lpstr>CARE UNDER FIRE</vt:lpstr>
      <vt:lpstr>CARE UNDER FIRE</vt:lpstr>
      <vt:lpstr>MARCH PAWS</vt:lpstr>
      <vt:lpstr>PHASE 2: OTHER CONSIDERATIONS OF TACTICAL FIELD CARE</vt:lpstr>
      <vt:lpstr>TACTICAL EVACUATION</vt:lpstr>
      <vt:lpstr>GOALS</vt:lpstr>
      <vt:lpstr>CHECK ON LEARNING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adam rafferty</cp:lastModifiedBy>
  <cp:revision>4</cp:revision>
  <dcterms:created xsi:type="dcterms:W3CDTF">2023-02-05T18:51:05Z</dcterms:created>
  <dcterms:modified xsi:type="dcterms:W3CDTF">2023-02-20T20:38:20Z</dcterms:modified>
</cp:coreProperties>
</file>